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705" r:id="rId2"/>
    <p:sldId id="655" r:id="rId3"/>
    <p:sldId id="706" r:id="rId4"/>
    <p:sldId id="707" r:id="rId5"/>
    <p:sldId id="708" r:id="rId6"/>
    <p:sldId id="715" r:id="rId7"/>
    <p:sldId id="709" r:id="rId8"/>
    <p:sldId id="711" r:id="rId9"/>
    <p:sldId id="716" r:id="rId10"/>
    <p:sldId id="712" r:id="rId11"/>
    <p:sldId id="713" r:id="rId12"/>
    <p:sldId id="714" r:id="rId13"/>
    <p:sldId id="710" r:id="rId14"/>
  </p:sldIdLst>
  <p:sldSz cx="12192000" cy="6858000"/>
  <p:notesSz cx="7104063" cy="1023461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alentina Huepe Follert" initials="VHF" lastIdx="3" clrIdx="6"/>
  <p:cmAuthor id="1" name="Diego Vicente Fernández Basualto" initials="DVFB" lastIdx="9" clrIdx="0"/>
  <p:cmAuthor id="8" name="Valentina Huepe Follert" initials="VHF [2]" lastIdx="1" clrIdx="7"/>
  <p:cmAuthor id="2" name="Patricia Salvo Lara" initials="PSL" lastIdx="3" clrIdx="1"/>
  <p:cmAuthor id="3" name="Pablo Fernandois Ramirez" initials="PFR" lastIdx="3" clrIdx="2"/>
  <p:cmAuthor id="4" name="Pablo Fernandois Ramirez" initials="" lastIdx="2" clrIdx="3"/>
  <p:cmAuthor id="5" name="Guillermo" initials="G" lastIdx="6" clrIdx="4"/>
  <p:cmAuthor id="6" name="Guillermo Gonzalez Caballero" initials="GGC"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E7D1"/>
    <a:srgbClr val="58595B"/>
    <a:srgbClr val="17375E"/>
    <a:srgbClr val="455569"/>
    <a:srgbClr val="727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13A8F-B109-BFFA-4661-872A6C39ACF0}" v="827" dt="2022-08-23T18:37:07.790"/>
    <p1510:client id="{62A20392-39DF-E25F-C7F8-2F7A0925D53B}" v="788" dt="2022-08-18T22:00:03.564"/>
    <p1510:client id="{8F1E38A2-C91F-44B1-9A88-6BDA7E2C1027}" v="39" dt="2022-08-08T13:40:22.829"/>
    <p1510:client id="{9BE3B0BA-A546-4989-919E-9D16A37DCD03}" v="2" dt="2023-06-14T12:32:23.0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935" autoAdjust="0"/>
  </p:normalViewPr>
  <p:slideViewPr>
    <p:cSldViewPr snapToGrid="0">
      <p:cViewPr varScale="1">
        <p:scale>
          <a:sx n="104" d="100"/>
          <a:sy n="104" d="100"/>
        </p:scale>
        <p:origin x="180" y="72"/>
      </p:cViewPr>
      <p:guideLst>
        <p:guide orient="horz" pos="2160"/>
        <p:guide pos="3840"/>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CA24C-1DCD-4EE6-9221-983D91359A6D}" type="doc">
      <dgm:prSet loTypeId="urn:microsoft.com/office/officeart/2005/8/layout/process3" loCatId="process" qsTypeId="urn:microsoft.com/office/officeart/2005/8/quickstyle/simple1" qsCatId="simple" csTypeId="urn:microsoft.com/office/officeart/2005/8/colors/colorful1" csCatId="colorful" phldr="1"/>
      <dgm:spPr/>
    </dgm:pt>
    <dgm:pt modelId="{8108CA6D-51C5-4A8C-BFDF-EE6281CB0079}">
      <dgm:prSet phldrT="[Texto]"/>
      <dgm:spPr/>
      <dgm:t>
        <a:bodyPr/>
        <a:lstStyle/>
        <a:p>
          <a:r>
            <a:rPr lang="es-CL" dirty="0">
              <a:latin typeface="Calibri"/>
              <a:cs typeface="Calibri"/>
            </a:rPr>
            <a:t>Diagnóstico de acciones</a:t>
          </a:r>
        </a:p>
      </dgm:t>
    </dgm:pt>
    <dgm:pt modelId="{36BF1907-7859-4E44-922D-89EFDC423298}" type="parTrans" cxnId="{CFF64DDA-77B5-414E-A606-5F8D3C83ED0F}">
      <dgm:prSet/>
      <dgm:spPr/>
      <dgm:t>
        <a:bodyPr/>
        <a:lstStyle/>
        <a:p>
          <a:endParaRPr lang="es-CL"/>
        </a:p>
      </dgm:t>
    </dgm:pt>
    <dgm:pt modelId="{AFC3AAA0-908E-4889-AE0E-533C94678495}" type="sibTrans" cxnId="{CFF64DDA-77B5-414E-A606-5F8D3C83ED0F}">
      <dgm:prSet/>
      <dgm:spPr/>
      <dgm:t>
        <a:bodyPr/>
        <a:lstStyle/>
        <a:p>
          <a:endParaRPr lang="es-CL"/>
        </a:p>
      </dgm:t>
    </dgm:pt>
    <dgm:pt modelId="{DC5C08CF-8DC6-4A6A-8550-75DD16122379}">
      <dgm:prSet phldrT="[Texto]"/>
      <dgm:spPr/>
      <dgm:t>
        <a:bodyPr/>
        <a:lstStyle/>
        <a:p>
          <a:r>
            <a:rPr lang="es-CL" dirty="0">
              <a:latin typeface="Calibri"/>
              <a:cs typeface="Calibri"/>
            </a:rPr>
            <a:t>Diseño del plan</a:t>
          </a:r>
        </a:p>
      </dgm:t>
    </dgm:pt>
    <dgm:pt modelId="{CF48951C-D6F7-42B8-BE8B-BC8B5932D269}" type="parTrans" cxnId="{E704B8CC-BECB-4952-B98C-432378C81F3D}">
      <dgm:prSet/>
      <dgm:spPr/>
      <dgm:t>
        <a:bodyPr/>
        <a:lstStyle/>
        <a:p>
          <a:endParaRPr lang="es-CL"/>
        </a:p>
      </dgm:t>
    </dgm:pt>
    <dgm:pt modelId="{8EBFE821-E16D-4CD7-B168-AB262AC5A6D3}" type="sibTrans" cxnId="{E704B8CC-BECB-4952-B98C-432378C81F3D}">
      <dgm:prSet/>
      <dgm:spPr/>
      <dgm:t>
        <a:bodyPr/>
        <a:lstStyle/>
        <a:p>
          <a:endParaRPr lang="es-CL"/>
        </a:p>
      </dgm:t>
    </dgm:pt>
    <dgm:pt modelId="{7EEEFCB8-7BDD-468B-8C2F-F096D8C20402}">
      <dgm:prSet phldrT="[Texto]"/>
      <dgm:spPr/>
      <dgm:t>
        <a:bodyPr/>
        <a:lstStyle/>
        <a:p>
          <a:r>
            <a:rPr lang="es-CL" dirty="0">
              <a:latin typeface="Calibri"/>
              <a:cs typeface="Calibri"/>
            </a:rPr>
            <a:t>Implementación</a:t>
          </a:r>
        </a:p>
      </dgm:t>
    </dgm:pt>
    <dgm:pt modelId="{38C7A75E-B023-41E1-AAD1-85CD4742C158}" type="parTrans" cxnId="{CA8538CE-24CC-4160-9DF9-3FE051712ECE}">
      <dgm:prSet/>
      <dgm:spPr/>
      <dgm:t>
        <a:bodyPr/>
        <a:lstStyle/>
        <a:p>
          <a:endParaRPr lang="es-CL"/>
        </a:p>
      </dgm:t>
    </dgm:pt>
    <dgm:pt modelId="{7F4F05F6-0621-4824-B7B0-0049E9B1038F}" type="sibTrans" cxnId="{CA8538CE-24CC-4160-9DF9-3FE051712ECE}">
      <dgm:prSet/>
      <dgm:spPr/>
      <dgm:t>
        <a:bodyPr/>
        <a:lstStyle/>
        <a:p>
          <a:endParaRPr lang="es-CL"/>
        </a:p>
      </dgm:t>
    </dgm:pt>
    <dgm:pt modelId="{D23104E5-D437-41A1-92CA-7AA9B66101FC}">
      <dgm:prSet/>
      <dgm:spPr/>
      <dgm:t>
        <a:bodyPr/>
        <a:lstStyle/>
        <a:p>
          <a:r>
            <a:rPr lang="es-CL" b="0" dirty="0">
              <a:latin typeface="Calibri"/>
              <a:cs typeface="Calibri"/>
            </a:rPr>
            <a:t>Línea base</a:t>
          </a:r>
        </a:p>
      </dgm:t>
    </dgm:pt>
    <dgm:pt modelId="{A705B385-C5E6-40DE-A7FD-F57C45161B93}" type="parTrans" cxnId="{9261CFA4-6EA0-402B-AB83-1D385A2ECA90}">
      <dgm:prSet/>
      <dgm:spPr/>
      <dgm:t>
        <a:bodyPr/>
        <a:lstStyle/>
        <a:p>
          <a:endParaRPr lang="es-CL"/>
        </a:p>
      </dgm:t>
    </dgm:pt>
    <dgm:pt modelId="{B130FBB6-7627-4DC5-BD17-2AC5EB256605}" type="sibTrans" cxnId="{9261CFA4-6EA0-402B-AB83-1D385A2ECA90}">
      <dgm:prSet/>
      <dgm:spPr/>
      <dgm:t>
        <a:bodyPr/>
        <a:lstStyle/>
        <a:p>
          <a:endParaRPr lang="es-CL"/>
        </a:p>
      </dgm:t>
    </dgm:pt>
    <dgm:pt modelId="{3CA60DBB-2EA5-4A19-86DC-145ABF065CFB}">
      <dgm:prSet/>
      <dgm:spPr/>
      <dgm:t>
        <a:bodyPr/>
        <a:lstStyle/>
        <a:p>
          <a:r>
            <a:rPr lang="es-CL" b="0" dirty="0">
              <a:latin typeface="Calibri"/>
              <a:cs typeface="Calibri"/>
            </a:rPr>
            <a:t>Tabla N°1 y tabla N°2</a:t>
          </a:r>
        </a:p>
      </dgm:t>
    </dgm:pt>
    <dgm:pt modelId="{26A9686E-5C05-4345-8EAD-7ECD7A8E037E}" type="parTrans" cxnId="{3138FC52-0018-465B-AAB5-A3C984359B3D}">
      <dgm:prSet/>
      <dgm:spPr/>
      <dgm:t>
        <a:bodyPr/>
        <a:lstStyle/>
        <a:p>
          <a:endParaRPr lang="es-CL"/>
        </a:p>
      </dgm:t>
    </dgm:pt>
    <dgm:pt modelId="{74140CCC-939A-449D-B74A-E8C1A3D2E680}" type="sibTrans" cxnId="{3138FC52-0018-465B-AAB5-A3C984359B3D}">
      <dgm:prSet/>
      <dgm:spPr/>
      <dgm:t>
        <a:bodyPr/>
        <a:lstStyle/>
        <a:p>
          <a:endParaRPr lang="es-CL"/>
        </a:p>
      </dgm:t>
    </dgm:pt>
    <dgm:pt modelId="{6B5F3966-0640-4107-91BC-9E9AE8393DB3}">
      <dgm:prSet/>
      <dgm:spPr/>
      <dgm:t>
        <a:bodyPr/>
        <a:lstStyle/>
        <a:p>
          <a:r>
            <a:rPr lang="es-CL" b="0" dirty="0">
              <a:latin typeface="Calibri"/>
              <a:cs typeface="Calibri"/>
            </a:rPr>
            <a:t>Adicionar otras acciones</a:t>
          </a:r>
        </a:p>
      </dgm:t>
    </dgm:pt>
    <dgm:pt modelId="{517BADBD-C9B1-4FF3-B72B-53E255D64D80}" type="parTrans" cxnId="{43DF5740-3C97-4F0A-B2B4-210168EF4C44}">
      <dgm:prSet/>
      <dgm:spPr/>
      <dgm:t>
        <a:bodyPr/>
        <a:lstStyle/>
        <a:p>
          <a:endParaRPr lang="es-CL"/>
        </a:p>
      </dgm:t>
    </dgm:pt>
    <dgm:pt modelId="{D65AC88A-462D-450B-958A-582B49EC6B81}" type="sibTrans" cxnId="{43DF5740-3C97-4F0A-B2B4-210168EF4C44}">
      <dgm:prSet/>
      <dgm:spPr/>
      <dgm:t>
        <a:bodyPr/>
        <a:lstStyle/>
        <a:p>
          <a:endParaRPr lang="es-CL"/>
        </a:p>
      </dgm:t>
    </dgm:pt>
    <dgm:pt modelId="{02CE3F4C-813C-40DD-9079-D333CD759BEE}">
      <dgm:prSet phldrT="[Texto]"/>
      <dgm:spPr/>
      <dgm:t>
        <a:bodyPr/>
        <a:lstStyle/>
        <a:p>
          <a:r>
            <a:rPr lang="es-CL" dirty="0">
              <a:latin typeface="Calibri"/>
              <a:cs typeface="Calibri"/>
            </a:rPr>
            <a:t>Establecer objetivos</a:t>
          </a:r>
        </a:p>
      </dgm:t>
    </dgm:pt>
    <dgm:pt modelId="{41DF84FD-0579-43EA-A62C-7CC56E362CFD}" type="parTrans" cxnId="{9F935007-A622-4ACA-A684-B916C780B479}">
      <dgm:prSet/>
      <dgm:spPr/>
      <dgm:t>
        <a:bodyPr/>
        <a:lstStyle/>
        <a:p>
          <a:endParaRPr lang="es-CL"/>
        </a:p>
      </dgm:t>
    </dgm:pt>
    <dgm:pt modelId="{6BE69CCD-30C7-49DF-89B1-F76A7DB2890E}" type="sibTrans" cxnId="{9F935007-A622-4ACA-A684-B916C780B479}">
      <dgm:prSet/>
      <dgm:spPr/>
      <dgm:t>
        <a:bodyPr/>
        <a:lstStyle/>
        <a:p>
          <a:endParaRPr lang="es-CL"/>
        </a:p>
      </dgm:t>
    </dgm:pt>
    <dgm:pt modelId="{12EB25B7-B240-4C53-86A7-D74C75112473}">
      <dgm:prSet/>
      <dgm:spPr/>
      <dgm:t>
        <a:bodyPr/>
        <a:lstStyle/>
        <a:p>
          <a:r>
            <a:rPr lang="es-CL" b="0" dirty="0">
              <a:latin typeface="Calibri"/>
              <a:cs typeface="Calibri"/>
            </a:rPr>
            <a:t>Información adicional de contexto</a:t>
          </a:r>
        </a:p>
      </dgm:t>
    </dgm:pt>
    <dgm:pt modelId="{575A743B-80D9-4D18-8002-CCA0F55D7459}" type="parTrans" cxnId="{392BD80B-1B99-46EB-BB20-1C11AD37D13C}">
      <dgm:prSet/>
      <dgm:spPr/>
      <dgm:t>
        <a:bodyPr/>
        <a:lstStyle/>
        <a:p>
          <a:endParaRPr lang="es-CL"/>
        </a:p>
      </dgm:t>
    </dgm:pt>
    <dgm:pt modelId="{8114BF6F-CA09-4E58-B7D2-5AFEEC9DB385}" type="sibTrans" cxnId="{392BD80B-1B99-46EB-BB20-1C11AD37D13C}">
      <dgm:prSet/>
      <dgm:spPr/>
      <dgm:t>
        <a:bodyPr/>
        <a:lstStyle/>
        <a:p>
          <a:endParaRPr lang="es-CL"/>
        </a:p>
      </dgm:t>
    </dgm:pt>
    <dgm:pt modelId="{DCAE5985-5487-4967-BF78-7CE5283F77A6}">
      <dgm:prSet phldr="0"/>
      <dgm:spPr/>
      <dgm:t>
        <a:bodyPr/>
        <a:lstStyle/>
        <a:p>
          <a:pPr rtl="0"/>
          <a:r>
            <a:rPr lang="es-CL" dirty="0">
              <a:latin typeface="Calibri"/>
              <a:cs typeface="Calibri"/>
            </a:rPr>
            <a:t>Comprometer acciones</a:t>
          </a:r>
        </a:p>
      </dgm:t>
    </dgm:pt>
    <dgm:pt modelId="{0C0FFE79-07D9-4619-81E4-A38AEFB84BCF}" type="parTrans" cxnId="{BEC2C4CC-D19F-4896-8477-3627D6CCCF6D}">
      <dgm:prSet/>
      <dgm:spPr/>
      <dgm:t>
        <a:bodyPr/>
        <a:lstStyle/>
        <a:p>
          <a:endParaRPr lang="es-CL"/>
        </a:p>
      </dgm:t>
    </dgm:pt>
    <dgm:pt modelId="{1A707221-59F4-42BF-B252-5EAB79038044}" type="sibTrans" cxnId="{BEC2C4CC-D19F-4896-8477-3627D6CCCF6D}">
      <dgm:prSet/>
      <dgm:spPr/>
      <dgm:t>
        <a:bodyPr/>
        <a:lstStyle/>
        <a:p>
          <a:endParaRPr lang="es-CL"/>
        </a:p>
      </dgm:t>
    </dgm:pt>
    <dgm:pt modelId="{26D65940-5C51-4F3B-9974-569BEFC3418F}">
      <dgm:prSet phldr="0"/>
      <dgm:spPr/>
      <dgm:t>
        <a:bodyPr/>
        <a:lstStyle/>
        <a:p>
          <a:pPr rtl="0"/>
          <a:r>
            <a:rPr lang="es-CL" dirty="0">
              <a:latin typeface="Calibri"/>
              <a:cs typeface="Calibri"/>
            </a:rPr>
            <a:t>Validar el Plan</a:t>
          </a:r>
        </a:p>
      </dgm:t>
    </dgm:pt>
    <dgm:pt modelId="{E98ACC51-1E19-463A-B72E-4CB8894D299A}" type="parTrans" cxnId="{A45224B4-2E97-4005-819F-ABC0C04E77FB}">
      <dgm:prSet/>
      <dgm:spPr/>
      <dgm:t>
        <a:bodyPr/>
        <a:lstStyle/>
        <a:p>
          <a:endParaRPr lang="es-CL"/>
        </a:p>
      </dgm:t>
    </dgm:pt>
    <dgm:pt modelId="{21477C3A-2F57-4658-9C20-BFEB25268DDB}" type="sibTrans" cxnId="{A45224B4-2E97-4005-819F-ABC0C04E77FB}">
      <dgm:prSet/>
      <dgm:spPr/>
      <dgm:t>
        <a:bodyPr/>
        <a:lstStyle/>
        <a:p>
          <a:endParaRPr lang="es-CL"/>
        </a:p>
      </dgm:t>
    </dgm:pt>
    <dgm:pt modelId="{7963F0F1-76D7-4E36-93FD-4CAD11CB5F23}">
      <dgm:prSet phldr="0"/>
      <dgm:spPr/>
      <dgm:t>
        <a:bodyPr/>
        <a:lstStyle/>
        <a:p>
          <a:pPr rtl="0"/>
          <a:r>
            <a:rPr lang="es-CL" dirty="0">
              <a:latin typeface="Calibri"/>
              <a:cs typeface="Calibri"/>
            </a:rPr>
            <a:t>Implementar el plan</a:t>
          </a:r>
        </a:p>
      </dgm:t>
    </dgm:pt>
    <dgm:pt modelId="{0BE5B298-D792-4BF6-8FB4-773E3136BDDB}" type="parTrans" cxnId="{DE56817F-8206-4E77-8618-5EE1D8993209}">
      <dgm:prSet/>
      <dgm:spPr/>
      <dgm:t>
        <a:bodyPr/>
        <a:lstStyle/>
        <a:p>
          <a:endParaRPr lang="es-CL"/>
        </a:p>
      </dgm:t>
    </dgm:pt>
    <dgm:pt modelId="{1AEE38DB-C683-4641-B127-701A22593C01}" type="sibTrans" cxnId="{DE56817F-8206-4E77-8618-5EE1D8993209}">
      <dgm:prSet/>
      <dgm:spPr/>
      <dgm:t>
        <a:bodyPr/>
        <a:lstStyle/>
        <a:p>
          <a:endParaRPr lang="es-CL"/>
        </a:p>
      </dgm:t>
    </dgm:pt>
    <dgm:pt modelId="{FFDA4FC4-B4A5-4242-A58D-F378D8A587AB}">
      <dgm:prSet phldr="0"/>
      <dgm:spPr/>
      <dgm:t>
        <a:bodyPr/>
        <a:lstStyle/>
        <a:p>
          <a:pPr rtl="0"/>
          <a:r>
            <a:rPr lang="es-CL" dirty="0">
              <a:latin typeface="Calibri"/>
              <a:cs typeface="Calibri"/>
            </a:rPr>
            <a:t>Definir estrategia de financiamiento</a:t>
          </a:r>
        </a:p>
      </dgm:t>
    </dgm:pt>
    <dgm:pt modelId="{222750D4-886B-4FC5-BA55-11A0460BF896}" type="parTrans" cxnId="{74D047A6-51B4-4288-9476-6C5051488EAB}">
      <dgm:prSet/>
      <dgm:spPr/>
      <dgm:t>
        <a:bodyPr/>
        <a:lstStyle/>
        <a:p>
          <a:endParaRPr lang="es-CL"/>
        </a:p>
      </dgm:t>
    </dgm:pt>
    <dgm:pt modelId="{BAC53362-3902-4DCE-AC62-028EF1C45611}" type="sibTrans" cxnId="{74D047A6-51B4-4288-9476-6C5051488EAB}">
      <dgm:prSet/>
      <dgm:spPr/>
      <dgm:t>
        <a:bodyPr/>
        <a:lstStyle/>
        <a:p>
          <a:endParaRPr lang="es-CL"/>
        </a:p>
      </dgm:t>
    </dgm:pt>
    <dgm:pt modelId="{D1151536-AB16-46FF-9F88-E16990271E59}">
      <dgm:prSet phldr="0"/>
      <dgm:spPr/>
      <dgm:t>
        <a:bodyPr/>
        <a:lstStyle/>
        <a:p>
          <a:pPr rtl="0"/>
          <a:r>
            <a:rPr lang="es-CL" dirty="0">
              <a:latin typeface="Calibri"/>
              <a:cs typeface="Calibri"/>
            </a:rPr>
            <a:t>Seguimiento a los indicadores</a:t>
          </a:r>
        </a:p>
      </dgm:t>
    </dgm:pt>
    <dgm:pt modelId="{B3EBCC39-6031-48DA-85FE-677CC3CF3633}" type="parTrans" cxnId="{B0F87433-A944-453B-9EA7-225ACF0D439C}">
      <dgm:prSet/>
      <dgm:spPr/>
      <dgm:t>
        <a:bodyPr/>
        <a:lstStyle/>
        <a:p>
          <a:endParaRPr lang="es-CL"/>
        </a:p>
      </dgm:t>
    </dgm:pt>
    <dgm:pt modelId="{BD05AB63-7521-4AFA-9F92-59704F4D36B3}" type="sibTrans" cxnId="{B0F87433-A944-453B-9EA7-225ACF0D439C}">
      <dgm:prSet/>
      <dgm:spPr/>
      <dgm:t>
        <a:bodyPr/>
        <a:lstStyle/>
        <a:p>
          <a:endParaRPr lang="es-CL"/>
        </a:p>
      </dgm:t>
    </dgm:pt>
    <dgm:pt modelId="{0E0DC7D4-1BE1-4A56-8300-5340F6126D1E}">
      <dgm:prSet phldr="0"/>
      <dgm:spPr/>
      <dgm:t>
        <a:bodyPr/>
        <a:lstStyle/>
        <a:p>
          <a:pPr rtl="0"/>
          <a:r>
            <a:rPr lang="es-CL" dirty="0">
              <a:latin typeface="Calibri"/>
              <a:cs typeface="Calibri"/>
            </a:rPr>
            <a:t>Incorporar mejoras</a:t>
          </a:r>
        </a:p>
      </dgm:t>
    </dgm:pt>
    <dgm:pt modelId="{CAFB8B49-6635-4350-925F-146F92CA0FA9}" type="parTrans" cxnId="{211D71D6-9762-42AE-8338-A31ABED29453}">
      <dgm:prSet/>
      <dgm:spPr/>
      <dgm:t>
        <a:bodyPr/>
        <a:lstStyle/>
        <a:p>
          <a:endParaRPr lang="es-CL"/>
        </a:p>
      </dgm:t>
    </dgm:pt>
    <dgm:pt modelId="{CD14CB9F-2607-4FB7-BD7F-63ADE88F10BD}" type="sibTrans" cxnId="{211D71D6-9762-42AE-8338-A31ABED29453}">
      <dgm:prSet/>
      <dgm:spPr/>
      <dgm:t>
        <a:bodyPr/>
        <a:lstStyle/>
        <a:p>
          <a:endParaRPr lang="es-CL"/>
        </a:p>
      </dgm:t>
    </dgm:pt>
    <dgm:pt modelId="{749851E5-6476-4F9F-B137-3750BA68297C}" type="pres">
      <dgm:prSet presAssocID="{045CA24C-1DCD-4EE6-9221-983D91359A6D}" presName="linearFlow" presStyleCnt="0">
        <dgm:presLayoutVars>
          <dgm:dir/>
          <dgm:animLvl val="lvl"/>
          <dgm:resizeHandles val="exact"/>
        </dgm:presLayoutVars>
      </dgm:prSet>
      <dgm:spPr/>
    </dgm:pt>
    <dgm:pt modelId="{B9A7454B-F9B7-4A0B-A7F8-A5EF519C764F}" type="pres">
      <dgm:prSet presAssocID="{8108CA6D-51C5-4A8C-BFDF-EE6281CB0079}" presName="composite" presStyleCnt="0"/>
      <dgm:spPr/>
    </dgm:pt>
    <dgm:pt modelId="{F05F3118-B630-4F25-9A89-7027F39AC9C8}" type="pres">
      <dgm:prSet presAssocID="{8108CA6D-51C5-4A8C-BFDF-EE6281CB0079}" presName="parTx" presStyleLbl="node1" presStyleIdx="0" presStyleCnt="3">
        <dgm:presLayoutVars>
          <dgm:chMax val="0"/>
          <dgm:chPref val="0"/>
          <dgm:bulletEnabled val="1"/>
        </dgm:presLayoutVars>
      </dgm:prSet>
      <dgm:spPr/>
      <dgm:t>
        <a:bodyPr/>
        <a:lstStyle/>
        <a:p>
          <a:endParaRPr lang="es-ES"/>
        </a:p>
      </dgm:t>
    </dgm:pt>
    <dgm:pt modelId="{C5484E7E-2E53-4B0F-AFE0-5D9BECB3C7CC}" type="pres">
      <dgm:prSet presAssocID="{8108CA6D-51C5-4A8C-BFDF-EE6281CB0079}" presName="parSh" presStyleLbl="node1" presStyleIdx="0" presStyleCnt="3"/>
      <dgm:spPr/>
      <dgm:t>
        <a:bodyPr/>
        <a:lstStyle/>
        <a:p>
          <a:endParaRPr lang="es-ES"/>
        </a:p>
      </dgm:t>
    </dgm:pt>
    <dgm:pt modelId="{2E2F9852-5D98-486C-A0A7-35B82968448F}" type="pres">
      <dgm:prSet presAssocID="{8108CA6D-51C5-4A8C-BFDF-EE6281CB0079}" presName="desTx" presStyleLbl="fgAcc1" presStyleIdx="0" presStyleCnt="3">
        <dgm:presLayoutVars>
          <dgm:bulletEnabled val="1"/>
        </dgm:presLayoutVars>
      </dgm:prSet>
      <dgm:spPr/>
      <dgm:t>
        <a:bodyPr/>
        <a:lstStyle/>
        <a:p>
          <a:endParaRPr lang="es-ES"/>
        </a:p>
      </dgm:t>
    </dgm:pt>
    <dgm:pt modelId="{3E1F3974-EEF0-4457-9D2B-588A156B2AE9}" type="pres">
      <dgm:prSet presAssocID="{AFC3AAA0-908E-4889-AE0E-533C94678495}" presName="sibTrans" presStyleLbl="sibTrans2D1" presStyleIdx="0" presStyleCnt="2"/>
      <dgm:spPr/>
      <dgm:t>
        <a:bodyPr/>
        <a:lstStyle/>
        <a:p>
          <a:endParaRPr lang="es-ES"/>
        </a:p>
      </dgm:t>
    </dgm:pt>
    <dgm:pt modelId="{7597EA48-B4A8-45AC-8412-1626877FB9C8}" type="pres">
      <dgm:prSet presAssocID="{AFC3AAA0-908E-4889-AE0E-533C94678495}" presName="connTx" presStyleLbl="sibTrans2D1" presStyleIdx="0" presStyleCnt="2"/>
      <dgm:spPr/>
      <dgm:t>
        <a:bodyPr/>
        <a:lstStyle/>
        <a:p>
          <a:endParaRPr lang="es-ES"/>
        </a:p>
      </dgm:t>
    </dgm:pt>
    <dgm:pt modelId="{89AF6A77-1C22-4083-8065-D0F7DE152DF2}" type="pres">
      <dgm:prSet presAssocID="{DC5C08CF-8DC6-4A6A-8550-75DD16122379}" presName="composite" presStyleCnt="0"/>
      <dgm:spPr/>
    </dgm:pt>
    <dgm:pt modelId="{88429D43-5050-4934-8248-1B33EB1AF78C}" type="pres">
      <dgm:prSet presAssocID="{DC5C08CF-8DC6-4A6A-8550-75DD16122379}" presName="parTx" presStyleLbl="node1" presStyleIdx="0" presStyleCnt="3">
        <dgm:presLayoutVars>
          <dgm:chMax val="0"/>
          <dgm:chPref val="0"/>
          <dgm:bulletEnabled val="1"/>
        </dgm:presLayoutVars>
      </dgm:prSet>
      <dgm:spPr/>
      <dgm:t>
        <a:bodyPr/>
        <a:lstStyle/>
        <a:p>
          <a:endParaRPr lang="es-ES"/>
        </a:p>
      </dgm:t>
    </dgm:pt>
    <dgm:pt modelId="{6EA2433D-CB98-4A99-9BF2-D4C3FD082CDA}" type="pres">
      <dgm:prSet presAssocID="{DC5C08CF-8DC6-4A6A-8550-75DD16122379}" presName="parSh" presStyleLbl="node1" presStyleIdx="1" presStyleCnt="3"/>
      <dgm:spPr/>
      <dgm:t>
        <a:bodyPr/>
        <a:lstStyle/>
        <a:p>
          <a:endParaRPr lang="es-ES"/>
        </a:p>
      </dgm:t>
    </dgm:pt>
    <dgm:pt modelId="{1B63A77F-8113-4E68-A24B-F10468430D04}" type="pres">
      <dgm:prSet presAssocID="{DC5C08CF-8DC6-4A6A-8550-75DD16122379}" presName="desTx" presStyleLbl="fgAcc1" presStyleIdx="1" presStyleCnt="3">
        <dgm:presLayoutVars>
          <dgm:bulletEnabled val="1"/>
        </dgm:presLayoutVars>
      </dgm:prSet>
      <dgm:spPr/>
      <dgm:t>
        <a:bodyPr/>
        <a:lstStyle/>
        <a:p>
          <a:endParaRPr lang="es-ES"/>
        </a:p>
      </dgm:t>
    </dgm:pt>
    <dgm:pt modelId="{1558EA23-3DC4-4999-823D-8D3694D6EE63}" type="pres">
      <dgm:prSet presAssocID="{8EBFE821-E16D-4CD7-B168-AB262AC5A6D3}" presName="sibTrans" presStyleLbl="sibTrans2D1" presStyleIdx="1" presStyleCnt="2"/>
      <dgm:spPr/>
      <dgm:t>
        <a:bodyPr/>
        <a:lstStyle/>
        <a:p>
          <a:endParaRPr lang="es-ES"/>
        </a:p>
      </dgm:t>
    </dgm:pt>
    <dgm:pt modelId="{502CAF8D-157E-4976-9633-2BA8BB1E12C9}" type="pres">
      <dgm:prSet presAssocID="{8EBFE821-E16D-4CD7-B168-AB262AC5A6D3}" presName="connTx" presStyleLbl="sibTrans2D1" presStyleIdx="1" presStyleCnt="2"/>
      <dgm:spPr/>
      <dgm:t>
        <a:bodyPr/>
        <a:lstStyle/>
        <a:p>
          <a:endParaRPr lang="es-ES"/>
        </a:p>
      </dgm:t>
    </dgm:pt>
    <dgm:pt modelId="{06EF25AF-C813-4369-A7D7-A7EEAA95A66B}" type="pres">
      <dgm:prSet presAssocID="{7EEEFCB8-7BDD-468B-8C2F-F096D8C20402}" presName="composite" presStyleCnt="0"/>
      <dgm:spPr/>
    </dgm:pt>
    <dgm:pt modelId="{E1EC28F0-BD82-448E-8D8F-E4E59C1A8E0C}" type="pres">
      <dgm:prSet presAssocID="{7EEEFCB8-7BDD-468B-8C2F-F096D8C20402}" presName="parTx" presStyleLbl="node1" presStyleIdx="1" presStyleCnt="3">
        <dgm:presLayoutVars>
          <dgm:chMax val="0"/>
          <dgm:chPref val="0"/>
          <dgm:bulletEnabled val="1"/>
        </dgm:presLayoutVars>
      </dgm:prSet>
      <dgm:spPr/>
      <dgm:t>
        <a:bodyPr/>
        <a:lstStyle/>
        <a:p>
          <a:endParaRPr lang="es-ES"/>
        </a:p>
      </dgm:t>
    </dgm:pt>
    <dgm:pt modelId="{E190D1EB-E1B3-4A94-8700-54A13722857C}" type="pres">
      <dgm:prSet presAssocID="{7EEEFCB8-7BDD-468B-8C2F-F096D8C20402}" presName="parSh" presStyleLbl="node1" presStyleIdx="2" presStyleCnt="3"/>
      <dgm:spPr/>
      <dgm:t>
        <a:bodyPr/>
        <a:lstStyle/>
        <a:p>
          <a:endParaRPr lang="es-ES"/>
        </a:p>
      </dgm:t>
    </dgm:pt>
    <dgm:pt modelId="{2CE08C64-7790-43BF-B1A6-E37284C93532}" type="pres">
      <dgm:prSet presAssocID="{7EEEFCB8-7BDD-468B-8C2F-F096D8C20402}" presName="desTx" presStyleLbl="fgAcc1" presStyleIdx="2" presStyleCnt="3">
        <dgm:presLayoutVars>
          <dgm:bulletEnabled val="1"/>
        </dgm:presLayoutVars>
      </dgm:prSet>
      <dgm:spPr/>
      <dgm:t>
        <a:bodyPr/>
        <a:lstStyle/>
        <a:p>
          <a:endParaRPr lang="es-ES"/>
        </a:p>
      </dgm:t>
    </dgm:pt>
  </dgm:ptLst>
  <dgm:cxnLst>
    <dgm:cxn modelId="{5FC375EA-AE6C-4131-ABF5-BFAED1ED0CA2}" type="presOf" srcId="{8EBFE821-E16D-4CD7-B168-AB262AC5A6D3}" destId="{1558EA23-3DC4-4999-823D-8D3694D6EE63}" srcOrd="0" destOrd="0" presId="urn:microsoft.com/office/officeart/2005/8/layout/process3"/>
    <dgm:cxn modelId="{9261CFA4-6EA0-402B-AB83-1D385A2ECA90}" srcId="{8108CA6D-51C5-4A8C-BFDF-EE6281CB0079}" destId="{D23104E5-D437-41A1-92CA-7AA9B66101FC}" srcOrd="0" destOrd="0" parTransId="{A705B385-C5E6-40DE-A7FD-F57C45161B93}" sibTransId="{B130FBB6-7627-4DC5-BD17-2AC5EB256605}"/>
    <dgm:cxn modelId="{5965CA7C-5321-4C47-BC65-5B60D7A4D08F}" type="presOf" srcId="{8EBFE821-E16D-4CD7-B168-AB262AC5A6D3}" destId="{502CAF8D-157E-4976-9633-2BA8BB1E12C9}" srcOrd="1" destOrd="0" presId="urn:microsoft.com/office/officeart/2005/8/layout/process3"/>
    <dgm:cxn modelId="{0DED9E37-14E0-40D4-89CF-736029F84C42}" type="presOf" srcId="{3CA60DBB-2EA5-4A19-86DC-145ABF065CFB}" destId="{2E2F9852-5D98-486C-A0A7-35B82968448F}" srcOrd="0" destOrd="1" presId="urn:microsoft.com/office/officeart/2005/8/layout/process3"/>
    <dgm:cxn modelId="{56BE3CB3-7375-4DFD-9ADE-3ADB9376AE69}" type="presOf" srcId="{8108CA6D-51C5-4A8C-BFDF-EE6281CB0079}" destId="{F05F3118-B630-4F25-9A89-7027F39AC9C8}" srcOrd="0" destOrd="0" presId="urn:microsoft.com/office/officeart/2005/8/layout/process3"/>
    <dgm:cxn modelId="{E117FB60-0AA6-42E8-9D4B-37C237F4E126}" type="presOf" srcId="{DC5C08CF-8DC6-4A6A-8550-75DD16122379}" destId="{6EA2433D-CB98-4A99-9BF2-D4C3FD082CDA}" srcOrd="1" destOrd="0" presId="urn:microsoft.com/office/officeart/2005/8/layout/process3"/>
    <dgm:cxn modelId="{3A585951-FA3F-4DF2-A572-F21410CEEB7B}" type="presOf" srcId="{DC5C08CF-8DC6-4A6A-8550-75DD16122379}" destId="{88429D43-5050-4934-8248-1B33EB1AF78C}" srcOrd="0" destOrd="0" presId="urn:microsoft.com/office/officeart/2005/8/layout/process3"/>
    <dgm:cxn modelId="{3138FC52-0018-465B-AAB5-A3C984359B3D}" srcId="{8108CA6D-51C5-4A8C-BFDF-EE6281CB0079}" destId="{3CA60DBB-2EA5-4A19-86DC-145ABF065CFB}" srcOrd="1" destOrd="0" parTransId="{26A9686E-5C05-4345-8EAD-7ECD7A8E037E}" sibTransId="{74140CCC-939A-449D-B74A-E8C1A3D2E680}"/>
    <dgm:cxn modelId="{E704B8CC-BECB-4952-B98C-432378C81F3D}" srcId="{045CA24C-1DCD-4EE6-9221-983D91359A6D}" destId="{DC5C08CF-8DC6-4A6A-8550-75DD16122379}" srcOrd="1" destOrd="0" parTransId="{CF48951C-D6F7-42B8-BE8B-BC8B5932D269}" sibTransId="{8EBFE821-E16D-4CD7-B168-AB262AC5A6D3}"/>
    <dgm:cxn modelId="{CFF64DDA-77B5-414E-A606-5F8D3C83ED0F}" srcId="{045CA24C-1DCD-4EE6-9221-983D91359A6D}" destId="{8108CA6D-51C5-4A8C-BFDF-EE6281CB0079}" srcOrd="0" destOrd="0" parTransId="{36BF1907-7859-4E44-922D-89EFDC423298}" sibTransId="{AFC3AAA0-908E-4889-AE0E-533C94678495}"/>
    <dgm:cxn modelId="{B0F87433-A944-453B-9EA7-225ACF0D439C}" srcId="{7EEEFCB8-7BDD-468B-8C2F-F096D8C20402}" destId="{D1151536-AB16-46FF-9F88-E16990271E59}" srcOrd="1" destOrd="0" parTransId="{B3EBCC39-6031-48DA-85FE-677CC3CF3633}" sibTransId="{BD05AB63-7521-4AFA-9F92-59704F4D36B3}"/>
    <dgm:cxn modelId="{CD345A0B-1491-44E2-9BCB-A58CC2233523}" type="presOf" srcId="{6B5F3966-0640-4107-91BC-9E9AE8393DB3}" destId="{2E2F9852-5D98-486C-A0A7-35B82968448F}" srcOrd="0" destOrd="2" presId="urn:microsoft.com/office/officeart/2005/8/layout/process3"/>
    <dgm:cxn modelId="{26AB9582-41E7-46EC-AB41-64B3B2B1175D}" type="presOf" srcId="{045CA24C-1DCD-4EE6-9221-983D91359A6D}" destId="{749851E5-6476-4F9F-B137-3750BA68297C}" srcOrd="0" destOrd="0" presId="urn:microsoft.com/office/officeart/2005/8/layout/process3"/>
    <dgm:cxn modelId="{5381AD17-7188-45FB-908E-247C558BBC30}" type="presOf" srcId="{12EB25B7-B240-4C53-86A7-D74C75112473}" destId="{2E2F9852-5D98-486C-A0A7-35B82968448F}" srcOrd="0" destOrd="3" presId="urn:microsoft.com/office/officeart/2005/8/layout/process3"/>
    <dgm:cxn modelId="{392BD80B-1B99-46EB-BB20-1C11AD37D13C}" srcId="{8108CA6D-51C5-4A8C-BFDF-EE6281CB0079}" destId="{12EB25B7-B240-4C53-86A7-D74C75112473}" srcOrd="3" destOrd="0" parTransId="{575A743B-80D9-4D18-8002-CCA0F55D7459}" sibTransId="{8114BF6F-CA09-4E58-B7D2-5AFEEC9DB385}"/>
    <dgm:cxn modelId="{C119FE83-34B4-4570-8A3F-DB130C9E9230}" type="presOf" srcId="{D23104E5-D437-41A1-92CA-7AA9B66101FC}" destId="{2E2F9852-5D98-486C-A0A7-35B82968448F}" srcOrd="0" destOrd="0" presId="urn:microsoft.com/office/officeart/2005/8/layout/process3"/>
    <dgm:cxn modelId="{D04ADAA6-B073-48E7-BF30-A525C5F56AEE}" type="presOf" srcId="{DCAE5985-5487-4967-BF78-7CE5283F77A6}" destId="{1B63A77F-8113-4E68-A24B-F10468430D04}" srcOrd="0" destOrd="1" presId="urn:microsoft.com/office/officeart/2005/8/layout/process3"/>
    <dgm:cxn modelId="{84D65007-1882-46C1-892B-8E716E7316B5}" type="presOf" srcId="{0E0DC7D4-1BE1-4A56-8300-5340F6126D1E}" destId="{2CE08C64-7790-43BF-B1A6-E37284C93532}" srcOrd="0" destOrd="2" presId="urn:microsoft.com/office/officeart/2005/8/layout/process3"/>
    <dgm:cxn modelId="{CA8538CE-24CC-4160-9DF9-3FE051712ECE}" srcId="{045CA24C-1DCD-4EE6-9221-983D91359A6D}" destId="{7EEEFCB8-7BDD-468B-8C2F-F096D8C20402}" srcOrd="2" destOrd="0" parTransId="{38C7A75E-B023-41E1-AAD1-85CD4742C158}" sibTransId="{7F4F05F6-0621-4824-B7B0-0049E9B1038F}"/>
    <dgm:cxn modelId="{5593A34F-7C03-4DC8-BBEA-C9612C67E652}" type="presOf" srcId="{D1151536-AB16-46FF-9F88-E16990271E59}" destId="{2CE08C64-7790-43BF-B1A6-E37284C93532}" srcOrd="0" destOrd="1" presId="urn:microsoft.com/office/officeart/2005/8/layout/process3"/>
    <dgm:cxn modelId="{A4B5AA47-11D1-4EC0-B6BC-67840F15081E}" type="presOf" srcId="{AFC3AAA0-908E-4889-AE0E-533C94678495}" destId="{7597EA48-B4A8-45AC-8412-1626877FB9C8}" srcOrd="1" destOrd="0" presId="urn:microsoft.com/office/officeart/2005/8/layout/process3"/>
    <dgm:cxn modelId="{47141A47-8214-4A85-B683-C8D3529D6EBC}" type="presOf" srcId="{7963F0F1-76D7-4E36-93FD-4CAD11CB5F23}" destId="{2CE08C64-7790-43BF-B1A6-E37284C93532}" srcOrd="0" destOrd="0" presId="urn:microsoft.com/office/officeart/2005/8/layout/process3"/>
    <dgm:cxn modelId="{832A2CE1-E531-4E4A-A787-DA760333ACAA}" type="presOf" srcId="{26D65940-5C51-4F3B-9974-569BEFC3418F}" destId="{1B63A77F-8113-4E68-A24B-F10468430D04}" srcOrd="0" destOrd="2" presId="urn:microsoft.com/office/officeart/2005/8/layout/process3"/>
    <dgm:cxn modelId="{211D71D6-9762-42AE-8338-A31ABED29453}" srcId="{7EEEFCB8-7BDD-468B-8C2F-F096D8C20402}" destId="{0E0DC7D4-1BE1-4A56-8300-5340F6126D1E}" srcOrd="2" destOrd="0" parTransId="{CAFB8B49-6635-4350-925F-146F92CA0FA9}" sibTransId="{CD14CB9F-2607-4FB7-BD7F-63ADE88F10BD}"/>
    <dgm:cxn modelId="{9F935007-A622-4ACA-A684-B916C780B479}" srcId="{DC5C08CF-8DC6-4A6A-8550-75DD16122379}" destId="{02CE3F4C-813C-40DD-9079-D333CD759BEE}" srcOrd="0" destOrd="0" parTransId="{41DF84FD-0579-43EA-A62C-7CC56E362CFD}" sibTransId="{6BE69CCD-30C7-49DF-89B1-F76A7DB2890E}"/>
    <dgm:cxn modelId="{BC7ED655-26F3-43C3-A054-739254F7996E}" type="presOf" srcId="{02CE3F4C-813C-40DD-9079-D333CD759BEE}" destId="{1B63A77F-8113-4E68-A24B-F10468430D04}" srcOrd="0" destOrd="0" presId="urn:microsoft.com/office/officeart/2005/8/layout/process3"/>
    <dgm:cxn modelId="{43DF5740-3C97-4F0A-B2B4-210168EF4C44}" srcId="{8108CA6D-51C5-4A8C-BFDF-EE6281CB0079}" destId="{6B5F3966-0640-4107-91BC-9E9AE8393DB3}" srcOrd="2" destOrd="0" parTransId="{517BADBD-C9B1-4FF3-B72B-53E255D64D80}" sibTransId="{D65AC88A-462D-450B-958A-582B49EC6B81}"/>
    <dgm:cxn modelId="{A45224B4-2E97-4005-819F-ABC0C04E77FB}" srcId="{DC5C08CF-8DC6-4A6A-8550-75DD16122379}" destId="{26D65940-5C51-4F3B-9974-569BEFC3418F}" srcOrd="2" destOrd="0" parTransId="{E98ACC51-1E19-463A-B72E-4CB8894D299A}" sibTransId="{21477C3A-2F57-4658-9C20-BFEB25268DDB}"/>
    <dgm:cxn modelId="{EB039877-2CEC-4F72-9ACD-AA520AFDA514}" type="presOf" srcId="{7EEEFCB8-7BDD-468B-8C2F-F096D8C20402}" destId="{E190D1EB-E1B3-4A94-8700-54A13722857C}" srcOrd="1" destOrd="0" presId="urn:microsoft.com/office/officeart/2005/8/layout/process3"/>
    <dgm:cxn modelId="{68A7345E-092A-4E83-B1BF-E44D6A7D84FD}" type="presOf" srcId="{7EEEFCB8-7BDD-468B-8C2F-F096D8C20402}" destId="{E1EC28F0-BD82-448E-8D8F-E4E59C1A8E0C}" srcOrd="0" destOrd="0" presId="urn:microsoft.com/office/officeart/2005/8/layout/process3"/>
    <dgm:cxn modelId="{009D1CE6-FA62-45E4-A7D2-308F05D71A09}" type="presOf" srcId="{FFDA4FC4-B4A5-4242-A58D-F378D8A587AB}" destId="{1B63A77F-8113-4E68-A24B-F10468430D04}" srcOrd="0" destOrd="3" presId="urn:microsoft.com/office/officeart/2005/8/layout/process3"/>
    <dgm:cxn modelId="{E43FC68F-A0C9-408E-A1E7-1CDB3E87C71F}" type="presOf" srcId="{AFC3AAA0-908E-4889-AE0E-533C94678495}" destId="{3E1F3974-EEF0-4457-9D2B-588A156B2AE9}" srcOrd="0" destOrd="0" presId="urn:microsoft.com/office/officeart/2005/8/layout/process3"/>
    <dgm:cxn modelId="{74D047A6-51B4-4288-9476-6C5051488EAB}" srcId="{DC5C08CF-8DC6-4A6A-8550-75DD16122379}" destId="{FFDA4FC4-B4A5-4242-A58D-F378D8A587AB}" srcOrd="3" destOrd="0" parTransId="{222750D4-886B-4FC5-BA55-11A0460BF896}" sibTransId="{BAC53362-3902-4DCE-AC62-028EF1C45611}"/>
    <dgm:cxn modelId="{DE56817F-8206-4E77-8618-5EE1D8993209}" srcId="{7EEEFCB8-7BDD-468B-8C2F-F096D8C20402}" destId="{7963F0F1-76D7-4E36-93FD-4CAD11CB5F23}" srcOrd="0" destOrd="0" parTransId="{0BE5B298-D792-4BF6-8FB4-773E3136BDDB}" sibTransId="{1AEE38DB-C683-4641-B127-701A22593C01}"/>
    <dgm:cxn modelId="{EB3FF9FA-52AF-499D-920D-AF81F08EB14D}" type="presOf" srcId="{8108CA6D-51C5-4A8C-BFDF-EE6281CB0079}" destId="{C5484E7E-2E53-4B0F-AFE0-5D9BECB3C7CC}" srcOrd="1" destOrd="0" presId="urn:microsoft.com/office/officeart/2005/8/layout/process3"/>
    <dgm:cxn modelId="{BEC2C4CC-D19F-4896-8477-3627D6CCCF6D}" srcId="{DC5C08CF-8DC6-4A6A-8550-75DD16122379}" destId="{DCAE5985-5487-4967-BF78-7CE5283F77A6}" srcOrd="1" destOrd="0" parTransId="{0C0FFE79-07D9-4619-81E4-A38AEFB84BCF}" sibTransId="{1A707221-59F4-42BF-B252-5EAB79038044}"/>
    <dgm:cxn modelId="{E69E9074-3ADE-43B2-ACEE-F91A2A2994E1}" type="presParOf" srcId="{749851E5-6476-4F9F-B137-3750BA68297C}" destId="{B9A7454B-F9B7-4A0B-A7F8-A5EF519C764F}" srcOrd="0" destOrd="0" presId="urn:microsoft.com/office/officeart/2005/8/layout/process3"/>
    <dgm:cxn modelId="{0F481BED-718B-4CE5-B6EF-8C25DD5C9EA7}" type="presParOf" srcId="{B9A7454B-F9B7-4A0B-A7F8-A5EF519C764F}" destId="{F05F3118-B630-4F25-9A89-7027F39AC9C8}" srcOrd="0" destOrd="0" presId="urn:microsoft.com/office/officeart/2005/8/layout/process3"/>
    <dgm:cxn modelId="{EB93761A-10C1-4673-A8DB-63AEB8DF594C}" type="presParOf" srcId="{B9A7454B-F9B7-4A0B-A7F8-A5EF519C764F}" destId="{C5484E7E-2E53-4B0F-AFE0-5D9BECB3C7CC}" srcOrd="1" destOrd="0" presId="urn:microsoft.com/office/officeart/2005/8/layout/process3"/>
    <dgm:cxn modelId="{40AC7120-9529-484D-820B-EB1243C3E4AC}" type="presParOf" srcId="{B9A7454B-F9B7-4A0B-A7F8-A5EF519C764F}" destId="{2E2F9852-5D98-486C-A0A7-35B82968448F}" srcOrd="2" destOrd="0" presId="urn:microsoft.com/office/officeart/2005/8/layout/process3"/>
    <dgm:cxn modelId="{FCCA8368-1463-4D79-A5FB-9913AE1EE240}" type="presParOf" srcId="{749851E5-6476-4F9F-B137-3750BA68297C}" destId="{3E1F3974-EEF0-4457-9D2B-588A156B2AE9}" srcOrd="1" destOrd="0" presId="urn:microsoft.com/office/officeart/2005/8/layout/process3"/>
    <dgm:cxn modelId="{4AF1D30A-1C61-4068-AA36-B1031819556F}" type="presParOf" srcId="{3E1F3974-EEF0-4457-9D2B-588A156B2AE9}" destId="{7597EA48-B4A8-45AC-8412-1626877FB9C8}" srcOrd="0" destOrd="0" presId="urn:microsoft.com/office/officeart/2005/8/layout/process3"/>
    <dgm:cxn modelId="{495DAAAB-0764-4FD9-AC01-631A60CCC2FA}" type="presParOf" srcId="{749851E5-6476-4F9F-B137-3750BA68297C}" destId="{89AF6A77-1C22-4083-8065-D0F7DE152DF2}" srcOrd="2" destOrd="0" presId="urn:microsoft.com/office/officeart/2005/8/layout/process3"/>
    <dgm:cxn modelId="{52159F3B-E6A5-43BA-9BC7-372900A89975}" type="presParOf" srcId="{89AF6A77-1C22-4083-8065-D0F7DE152DF2}" destId="{88429D43-5050-4934-8248-1B33EB1AF78C}" srcOrd="0" destOrd="0" presId="urn:microsoft.com/office/officeart/2005/8/layout/process3"/>
    <dgm:cxn modelId="{331D9F5E-0C76-49E6-9680-052AB21FE9BD}" type="presParOf" srcId="{89AF6A77-1C22-4083-8065-D0F7DE152DF2}" destId="{6EA2433D-CB98-4A99-9BF2-D4C3FD082CDA}" srcOrd="1" destOrd="0" presId="urn:microsoft.com/office/officeart/2005/8/layout/process3"/>
    <dgm:cxn modelId="{BF271BB5-0BBB-4D71-8269-7E8101357A69}" type="presParOf" srcId="{89AF6A77-1C22-4083-8065-D0F7DE152DF2}" destId="{1B63A77F-8113-4E68-A24B-F10468430D04}" srcOrd="2" destOrd="0" presId="urn:microsoft.com/office/officeart/2005/8/layout/process3"/>
    <dgm:cxn modelId="{E885D198-2D61-4EC9-A081-D4FABE449706}" type="presParOf" srcId="{749851E5-6476-4F9F-B137-3750BA68297C}" destId="{1558EA23-3DC4-4999-823D-8D3694D6EE63}" srcOrd="3" destOrd="0" presId="urn:microsoft.com/office/officeart/2005/8/layout/process3"/>
    <dgm:cxn modelId="{8F1C06FC-6DB3-482F-ADE5-BF3C8E70D16F}" type="presParOf" srcId="{1558EA23-3DC4-4999-823D-8D3694D6EE63}" destId="{502CAF8D-157E-4976-9633-2BA8BB1E12C9}" srcOrd="0" destOrd="0" presId="urn:microsoft.com/office/officeart/2005/8/layout/process3"/>
    <dgm:cxn modelId="{26DF8731-9C73-4734-82BA-5910CA250119}" type="presParOf" srcId="{749851E5-6476-4F9F-B137-3750BA68297C}" destId="{06EF25AF-C813-4369-A7D7-A7EEAA95A66B}" srcOrd="4" destOrd="0" presId="urn:microsoft.com/office/officeart/2005/8/layout/process3"/>
    <dgm:cxn modelId="{67C7DC9C-DACA-4610-B381-88F9BA3D1217}" type="presParOf" srcId="{06EF25AF-C813-4369-A7D7-A7EEAA95A66B}" destId="{E1EC28F0-BD82-448E-8D8F-E4E59C1A8E0C}" srcOrd="0" destOrd="0" presId="urn:microsoft.com/office/officeart/2005/8/layout/process3"/>
    <dgm:cxn modelId="{A8659B4B-3D50-42D5-984F-F0786EABFD80}" type="presParOf" srcId="{06EF25AF-C813-4369-A7D7-A7EEAA95A66B}" destId="{E190D1EB-E1B3-4A94-8700-54A13722857C}" srcOrd="1" destOrd="0" presId="urn:microsoft.com/office/officeart/2005/8/layout/process3"/>
    <dgm:cxn modelId="{CDEC6FA7-8253-4915-A113-F194E15F026E}" type="presParOf" srcId="{06EF25AF-C813-4369-A7D7-A7EEAA95A66B}" destId="{2CE08C64-7790-43BF-B1A6-E37284C9353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DCF41-2F79-4C1F-8235-C93FBEEA5019}" type="doc">
      <dgm:prSet loTypeId="urn:microsoft.com/office/officeart/2005/8/layout/chevron1" loCatId="process" qsTypeId="urn:microsoft.com/office/officeart/2005/8/quickstyle/simple1" qsCatId="simple" csTypeId="urn:microsoft.com/office/officeart/2005/8/colors/accent1_2" csCatId="accent1" phldr="1"/>
      <dgm:spPr/>
    </dgm:pt>
    <dgm:pt modelId="{5EE921C8-DFDF-49EB-B6DE-32CA31197A3A}">
      <dgm:prSet phldrT="[Texto]"/>
      <dgm:spPr/>
      <dgm:t>
        <a:bodyPr/>
        <a:lstStyle/>
        <a:p>
          <a:r>
            <a:rPr lang="es-CL" dirty="0"/>
            <a:t>Etapas de gestión</a:t>
          </a:r>
        </a:p>
      </dgm:t>
    </dgm:pt>
    <dgm:pt modelId="{71EC5674-DCBF-42FB-966D-7B44C1D02925}" type="parTrans" cxnId="{85D57B3A-F2F6-4D1D-BCEB-3C2E6D90AB55}">
      <dgm:prSet/>
      <dgm:spPr/>
      <dgm:t>
        <a:bodyPr/>
        <a:lstStyle/>
        <a:p>
          <a:endParaRPr lang="es-CL"/>
        </a:p>
      </dgm:t>
    </dgm:pt>
    <dgm:pt modelId="{CD55CAA3-C418-4FFB-921C-B6694167AFB1}" type="sibTrans" cxnId="{85D57B3A-F2F6-4D1D-BCEB-3C2E6D90AB55}">
      <dgm:prSet/>
      <dgm:spPr/>
      <dgm:t>
        <a:bodyPr/>
        <a:lstStyle/>
        <a:p>
          <a:endParaRPr lang="es-CL"/>
        </a:p>
      </dgm:t>
    </dgm:pt>
    <dgm:pt modelId="{11502EEA-C05E-4D69-9A49-F8D5643DDC42}">
      <dgm:prSet phldrT="[Texto]"/>
      <dgm:spPr/>
      <dgm:t>
        <a:bodyPr/>
        <a:lstStyle/>
        <a:p>
          <a:r>
            <a:rPr lang="es-CL" dirty="0"/>
            <a:t>Componentes</a:t>
          </a:r>
        </a:p>
      </dgm:t>
    </dgm:pt>
    <dgm:pt modelId="{4549256A-8652-4C3E-A6B8-8AC2530E5F63}" type="parTrans" cxnId="{064AE526-2FC1-4F02-A69A-6D29CF26992D}">
      <dgm:prSet/>
      <dgm:spPr/>
      <dgm:t>
        <a:bodyPr/>
        <a:lstStyle/>
        <a:p>
          <a:endParaRPr lang="es-CL"/>
        </a:p>
      </dgm:t>
    </dgm:pt>
    <dgm:pt modelId="{FE38DD92-1BC0-4C3B-89D0-702930564699}" type="sibTrans" cxnId="{064AE526-2FC1-4F02-A69A-6D29CF26992D}">
      <dgm:prSet/>
      <dgm:spPr/>
      <dgm:t>
        <a:bodyPr/>
        <a:lstStyle/>
        <a:p>
          <a:endParaRPr lang="es-CL"/>
        </a:p>
      </dgm:t>
    </dgm:pt>
    <dgm:pt modelId="{65B41DB6-D575-4FB8-BC81-8A76C519BDAB}">
      <dgm:prSet phldrT="[Texto]"/>
      <dgm:spPr/>
      <dgm:t>
        <a:bodyPr/>
        <a:lstStyle/>
        <a:p>
          <a:r>
            <a:rPr lang="es-CL" dirty="0"/>
            <a:t>Acciones</a:t>
          </a:r>
        </a:p>
      </dgm:t>
    </dgm:pt>
    <dgm:pt modelId="{E4D8F0F5-5C12-4593-9932-F42E70D2CE97}" type="parTrans" cxnId="{41C0C004-BBCD-4437-93C0-9A1242B64FF7}">
      <dgm:prSet/>
      <dgm:spPr/>
      <dgm:t>
        <a:bodyPr/>
        <a:lstStyle/>
        <a:p>
          <a:endParaRPr lang="es-CL"/>
        </a:p>
      </dgm:t>
    </dgm:pt>
    <dgm:pt modelId="{E6CF0151-57A2-4374-B034-FD2D8D4AC8A7}" type="sibTrans" cxnId="{41C0C004-BBCD-4437-93C0-9A1242B64FF7}">
      <dgm:prSet/>
      <dgm:spPr/>
      <dgm:t>
        <a:bodyPr/>
        <a:lstStyle/>
        <a:p>
          <a:endParaRPr lang="es-CL"/>
        </a:p>
      </dgm:t>
    </dgm:pt>
    <dgm:pt modelId="{6CCCD904-6E0A-4BD7-866A-D2A5EEA8F215}">
      <dgm:prSet phldrT="[Texto]"/>
      <dgm:spPr/>
      <dgm:t>
        <a:bodyPr/>
        <a:lstStyle/>
        <a:p>
          <a:r>
            <a:rPr lang="es-CL" dirty="0"/>
            <a:t>Indicadores (formula)</a:t>
          </a:r>
        </a:p>
      </dgm:t>
    </dgm:pt>
    <dgm:pt modelId="{DC16DD97-0ED6-4872-AF83-3438CE770FDB}" type="parTrans" cxnId="{12AD4B43-D0C1-42C8-B102-5E6FA765B669}">
      <dgm:prSet/>
      <dgm:spPr/>
      <dgm:t>
        <a:bodyPr/>
        <a:lstStyle/>
        <a:p>
          <a:endParaRPr lang="es-CL"/>
        </a:p>
      </dgm:t>
    </dgm:pt>
    <dgm:pt modelId="{096CFCBF-1942-4624-A959-09A99757250D}" type="sibTrans" cxnId="{12AD4B43-D0C1-42C8-B102-5E6FA765B669}">
      <dgm:prSet/>
      <dgm:spPr/>
      <dgm:t>
        <a:bodyPr/>
        <a:lstStyle/>
        <a:p>
          <a:endParaRPr lang="es-CL"/>
        </a:p>
      </dgm:t>
    </dgm:pt>
    <dgm:pt modelId="{E07553EA-BD40-4E18-83C8-EF1E9AC4F6CD}" type="pres">
      <dgm:prSet presAssocID="{C94DCF41-2F79-4C1F-8235-C93FBEEA5019}" presName="Name0" presStyleCnt="0">
        <dgm:presLayoutVars>
          <dgm:dir/>
          <dgm:animLvl val="lvl"/>
          <dgm:resizeHandles val="exact"/>
        </dgm:presLayoutVars>
      </dgm:prSet>
      <dgm:spPr/>
    </dgm:pt>
    <dgm:pt modelId="{7579F28D-86D8-44E0-A729-70BE51E80439}" type="pres">
      <dgm:prSet presAssocID="{5EE921C8-DFDF-49EB-B6DE-32CA31197A3A}" presName="parTxOnly" presStyleLbl="node1" presStyleIdx="0" presStyleCnt="4">
        <dgm:presLayoutVars>
          <dgm:chMax val="0"/>
          <dgm:chPref val="0"/>
          <dgm:bulletEnabled val="1"/>
        </dgm:presLayoutVars>
      </dgm:prSet>
      <dgm:spPr/>
      <dgm:t>
        <a:bodyPr/>
        <a:lstStyle/>
        <a:p>
          <a:endParaRPr lang="es-ES"/>
        </a:p>
      </dgm:t>
    </dgm:pt>
    <dgm:pt modelId="{3372D949-A380-4FDB-A29A-35966F479271}" type="pres">
      <dgm:prSet presAssocID="{CD55CAA3-C418-4FFB-921C-B6694167AFB1}" presName="parTxOnlySpace" presStyleCnt="0"/>
      <dgm:spPr/>
    </dgm:pt>
    <dgm:pt modelId="{82599CB0-19F8-4D11-85D9-6DAFD88D8D66}" type="pres">
      <dgm:prSet presAssocID="{11502EEA-C05E-4D69-9A49-F8D5643DDC42}" presName="parTxOnly" presStyleLbl="node1" presStyleIdx="1" presStyleCnt="4">
        <dgm:presLayoutVars>
          <dgm:chMax val="0"/>
          <dgm:chPref val="0"/>
          <dgm:bulletEnabled val="1"/>
        </dgm:presLayoutVars>
      </dgm:prSet>
      <dgm:spPr/>
      <dgm:t>
        <a:bodyPr/>
        <a:lstStyle/>
        <a:p>
          <a:endParaRPr lang="es-ES"/>
        </a:p>
      </dgm:t>
    </dgm:pt>
    <dgm:pt modelId="{9EDF33C5-6A1A-4600-98D7-D65440EEE874}" type="pres">
      <dgm:prSet presAssocID="{FE38DD92-1BC0-4C3B-89D0-702930564699}" presName="parTxOnlySpace" presStyleCnt="0"/>
      <dgm:spPr/>
    </dgm:pt>
    <dgm:pt modelId="{32FC3CC7-2ED4-489E-A06F-25619EB9F828}" type="pres">
      <dgm:prSet presAssocID="{65B41DB6-D575-4FB8-BC81-8A76C519BDAB}" presName="parTxOnly" presStyleLbl="node1" presStyleIdx="2" presStyleCnt="4">
        <dgm:presLayoutVars>
          <dgm:chMax val="0"/>
          <dgm:chPref val="0"/>
          <dgm:bulletEnabled val="1"/>
        </dgm:presLayoutVars>
      </dgm:prSet>
      <dgm:spPr/>
      <dgm:t>
        <a:bodyPr/>
        <a:lstStyle/>
        <a:p>
          <a:endParaRPr lang="es-ES"/>
        </a:p>
      </dgm:t>
    </dgm:pt>
    <dgm:pt modelId="{FFBF43FB-4C30-49EB-88D8-C78DC2812507}" type="pres">
      <dgm:prSet presAssocID="{E6CF0151-57A2-4374-B034-FD2D8D4AC8A7}" presName="parTxOnlySpace" presStyleCnt="0"/>
      <dgm:spPr/>
    </dgm:pt>
    <dgm:pt modelId="{CEF90728-A7AC-4B0F-A275-FD7B02DC5908}" type="pres">
      <dgm:prSet presAssocID="{6CCCD904-6E0A-4BD7-866A-D2A5EEA8F215}" presName="parTxOnly" presStyleLbl="node1" presStyleIdx="3" presStyleCnt="4">
        <dgm:presLayoutVars>
          <dgm:chMax val="0"/>
          <dgm:chPref val="0"/>
          <dgm:bulletEnabled val="1"/>
        </dgm:presLayoutVars>
      </dgm:prSet>
      <dgm:spPr/>
      <dgm:t>
        <a:bodyPr/>
        <a:lstStyle/>
        <a:p>
          <a:endParaRPr lang="es-ES"/>
        </a:p>
      </dgm:t>
    </dgm:pt>
  </dgm:ptLst>
  <dgm:cxnLst>
    <dgm:cxn modelId="{D0E3EBD9-C5B2-4E56-9434-9AE3137EC00E}" type="presOf" srcId="{11502EEA-C05E-4D69-9A49-F8D5643DDC42}" destId="{82599CB0-19F8-4D11-85D9-6DAFD88D8D66}" srcOrd="0" destOrd="0" presId="urn:microsoft.com/office/officeart/2005/8/layout/chevron1"/>
    <dgm:cxn modelId="{3E8EAF3E-9BA9-4AF3-94F8-01A2969AD026}" type="presOf" srcId="{6CCCD904-6E0A-4BD7-866A-D2A5EEA8F215}" destId="{CEF90728-A7AC-4B0F-A275-FD7B02DC5908}" srcOrd="0" destOrd="0" presId="urn:microsoft.com/office/officeart/2005/8/layout/chevron1"/>
    <dgm:cxn modelId="{DE0D1CA4-9145-422D-B7D2-FDB4FBAC06B9}" type="presOf" srcId="{5EE921C8-DFDF-49EB-B6DE-32CA31197A3A}" destId="{7579F28D-86D8-44E0-A729-70BE51E80439}" srcOrd="0" destOrd="0" presId="urn:microsoft.com/office/officeart/2005/8/layout/chevron1"/>
    <dgm:cxn modelId="{85D57B3A-F2F6-4D1D-BCEB-3C2E6D90AB55}" srcId="{C94DCF41-2F79-4C1F-8235-C93FBEEA5019}" destId="{5EE921C8-DFDF-49EB-B6DE-32CA31197A3A}" srcOrd="0" destOrd="0" parTransId="{71EC5674-DCBF-42FB-966D-7B44C1D02925}" sibTransId="{CD55CAA3-C418-4FFB-921C-B6694167AFB1}"/>
    <dgm:cxn modelId="{41C0C004-BBCD-4437-93C0-9A1242B64FF7}" srcId="{C94DCF41-2F79-4C1F-8235-C93FBEEA5019}" destId="{65B41DB6-D575-4FB8-BC81-8A76C519BDAB}" srcOrd="2" destOrd="0" parTransId="{E4D8F0F5-5C12-4593-9932-F42E70D2CE97}" sibTransId="{E6CF0151-57A2-4374-B034-FD2D8D4AC8A7}"/>
    <dgm:cxn modelId="{39A80FB0-F698-43BF-9D3D-837DA1BF1FD0}" type="presOf" srcId="{65B41DB6-D575-4FB8-BC81-8A76C519BDAB}" destId="{32FC3CC7-2ED4-489E-A06F-25619EB9F828}" srcOrd="0" destOrd="0" presId="urn:microsoft.com/office/officeart/2005/8/layout/chevron1"/>
    <dgm:cxn modelId="{064AE526-2FC1-4F02-A69A-6D29CF26992D}" srcId="{C94DCF41-2F79-4C1F-8235-C93FBEEA5019}" destId="{11502EEA-C05E-4D69-9A49-F8D5643DDC42}" srcOrd="1" destOrd="0" parTransId="{4549256A-8652-4C3E-A6B8-8AC2530E5F63}" sibTransId="{FE38DD92-1BC0-4C3B-89D0-702930564699}"/>
    <dgm:cxn modelId="{C60A6884-55B7-40C5-A131-3C0A107DF9EC}" type="presOf" srcId="{C94DCF41-2F79-4C1F-8235-C93FBEEA5019}" destId="{E07553EA-BD40-4E18-83C8-EF1E9AC4F6CD}" srcOrd="0" destOrd="0" presId="urn:microsoft.com/office/officeart/2005/8/layout/chevron1"/>
    <dgm:cxn modelId="{12AD4B43-D0C1-42C8-B102-5E6FA765B669}" srcId="{C94DCF41-2F79-4C1F-8235-C93FBEEA5019}" destId="{6CCCD904-6E0A-4BD7-866A-D2A5EEA8F215}" srcOrd="3" destOrd="0" parTransId="{DC16DD97-0ED6-4872-AF83-3438CE770FDB}" sibTransId="{096CFCBF-1942-4624-A959-09A99757250D}"/>
    <dgm:cxn modelId="{47A1B804-AAAC-4C1F-97F0-456C80600D22}" type="presParOf" srcId="{E07553EA-BD40-4E18-83C8-EF1E9AC4F6CD}" destId="{7579F28D-86D8-44E0-A729-70BE51E80439}" srcOrd="0" destOrd="0" presId="urn:microsoft.com/office/officeart/2005/8/layout/chevron1"/>
    <dgm:cxn modelId="{F3BF5239-30CC-49F2-95E4-AE922095A78C}" type="presParOf" srcId="{E07553EA-BD40-4E18-83C8-EF1E9AC4F6CD}" destId="{3372D949-A380-4FDB-A29A-35966F479271}" srcOrd="1" destOrd="0" presId="urn:microsoft.com/office/officeart/2005/8/layout/chevron1"/>
    <dgm:cxn modelId="{7B5B999B-FA87-4362-B24B-C99DBF9DD328}" type="presParOf" srcId="{E07553EA-BD40-4E18-83C8-EF1E9AC4F6CD}" destId="{82599CB0-19F8-4D11-85D9-6DAFD88D8D66}" srcOrd="2" destOrd="0" presId="urn:microsoft.com/office/officeart/2005/8/layout/chevron1"/>
    <dgm:cxn modelId="{915E6BAD-B1E8-493A-A4C1-B11A75FC89E8}" type="presParOf" srcId="{E07553EA-BD40-4E18-83C8-EF1E9AC4F6CD}" destId="{9EDF33C5-6A1A-4600-98D7-D65440EEE874}" srcOrd="3" destOrd="0" presId="urn:microsoft.com/office/officeart/2005/8/layout/chevron1"/>
    <dgm:cxn modelId="{12762FD7-72D1-4293-A8A4-BDA8557F76C9}" type="presParOf" srcId="{E07553EA-BD40-4E18-83C8-EF1E9AC4F6CD}" destId="{32FC3CC7-2ED4-489E-A06F-25619EB9F828}" srcOrd="4" destOrd="0" presId="urn:microsoft.com/office/officeart/2005/8/layout/chevron1"/>
    <dgm:cxn modelId="{0E9530D6-4AF0-45D5-8983-BD59ACB125D8}" type="presParOf" srcId="{E07553EA-BD40-4E18-83C8-EF1E9AC4F6CD}" destId="{FFBF43FB-4C30-49EB-88D8-C78DC2812507}" srcOrd="5" destOrd="0" presId="urn:microsoft.com/office/officeart/2005/8/layout/chevron1"/>
    <dgm:cxn modelId="{D206921E-C1A0-407D-B0D5-D86FB1D3810A}" type="presParOf" srcId="{E07553EA-BD40-4E18-83C8-EF1E9AC4F6CD}" destId="{CEF90728-A7AC-4B0F-A275-FD7B02DC590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84E7E-2E53-4B0F-AFE0-5D9BECB3C7CC}">
      <dsp:nvSpPr>
        <dsp:cNvPr id="0" name=""/>
        <dsp:cNvSpPr/>
      </dsp:nvSpPr>
      <dsp:spPr>
        <a:xfrm>
          <a:off x="4518" y="650326"/>
          <a:ext cx="2054646" cy="11169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CL" sz="1900" kern="1200" dirty="0">
              <a:latin typeface="Calibri"/>
              <a:cs typeface="Calibri"/>
            </a:rPr>
            <a:t>Diagnóstico de acciones</a:t>
          </a:r>
        </a:p>
      </dsp:txBody>
      <dsp:txXfrm>
        <a:off x="4518" y="650326"/>
        <a:ext cx="2054646" cy="744610"/>
      </dsp:txXfrm>
    </dsp:sp>
    <dsp:sp modelId="{2E2F9852-5D98-486C-A0A7-35B82968448F}">
      <dsp:nvSpPr>
        <dsp:cNvPr id="0" name=""/>
        <dsp:cNvSpPr/>
      </dsp:nvSpPr>
      <dsp:spPr>
        <a:xfrm>
          <a:off x="425350" y="1394936"/>
          <a:ext cx="2054646" cy="26676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CL" sz="1900" b="0" kern="1200" dirty="0">
              <a:latin typeface="Calibri"/>
              <a:cs typeface="Calibri"/>
            </a:rPr>
            <a:t>Línea base</a:t>
          </a:r>
        </a:p>
        <a:p>
          <a:pPr marL="171450" lvl="1" indent="-171450" algn="l" defTabSz="844550">
            <a:lnSpc>
              <a:spcPct val="90000"/>
            </a:lnSpc>
            <a:spcBef>
              <a:spcPct val="0"/>
            </a:spcBef>
            <a:spcAft>
              <a:spcPct val="15000"/>
            </a:spcAft>
            <a:buChar char="••"/>
          </a:pPr>
          <a:r>
            <a:rPr lang="es-CL" sz="1900" b="0" kern="1200" dirty="0">
              <a:latin typeface="Calibri"/>
              <a:cs typeface="Calibri"/>
            </a:rPr>
            <a:t>Tabla N°1 y tabla N°2</a:t>
          </a:r>
        </a:p>
        <a:p>
          <a:pPr marL="171450" lvl="1" indent="-171450" algn="l" defTabSz="844550">
            <a:lnSpc>
              <a:spcPct val="90000"/>
            </a:lnSpc>
            <a:spcBef>
              <a:spcPct val="0"/>
            </a:spcBef>
            <a:spcAft>
              <a:spcPct val="15000"/>
            </a:spcAft>
            <a:buChar char="••"/>
          </a:pPr>
          <a:r>
            <a:rPr lang="es-CL" sz="1900" b="0" kern="1200" dirty="0">
              <a:latin typeface="Calibri"/>
              <a:cs typeface="Calibri"/>
            </a:rPr>
            <a:t>Adicionar otras acciones</a:t>
          </a:r>
        </a:p>
        <a:p>
          <a:pPr marL="171450" lvl="1" indent="-171450" algn="l" defTabSz="844550">
            <a:lnSpc>
              <a:spcPct val="90000"/>
            </a:lnSpc>
            <a:spcBef>
              <a:spcPct val="0"/>
            </a:spcBef>
            <a:spcAft>
              <a:spcPct val="15000"/>
            </a:spcAft>
            <a:buChar char="••"/>
          </a:pPr>
          <a:r>
            <a:rPr lang="es-CL" sz="1900" b="0" kern="1200" dirty="0">
              <a:latin typeface="Calibri"/>
              <a:cs typeface="Calibri"/>
            </a:rPr>
            <a:t>Información adicional de contexto</a:t>
          </a:r>
        </a:p>
      </dsp:txBody>
      <dsp:txXfrm>
        <a:off x="485529" y="1455115"/>
        <a:ext cx="1934288" cy="2547242"/>
      </dsp:txXfrm>
    </dsp:sp>
    <dsp:sp modelId="{3E1F3974-EEF0-4457-9D2B-588A156B2AE9}">
      <dsp:nvSpPr>
        <dsp:cNvPr id="0" name=""/>
        <dsp:cNvSpPr/>
      </dsp:nvSpPr>
      <dsp:spPr>
        <a:xfrm>
          <a:off x="2370642" y="766857"/>
          <a:ext cx="660331" cy="5115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L" sz="1500" kern="1200"/>
        </a:p>
      </dsp:txBody>
      <dsp:txXfrm>
        <a:off x="2370642" y="869166"/>
        <a:ext cx="506867" cy="306929"/>
      </dsp:txXfrm>
    </dsp:sp>
    <dsp:sp modelId="{6EA2433D-CB98-4A99-9BF2-D4C3FD082CDA}">
      <dsp:nvSpPr>
        <dsp:cNvPr id="0" name=""/>
        <dsp:cNvSpPr/>
      </dsp:nvSpPr>
      <dsp:spPr>
        <a:xfrm>
          <a:off x="3305073" y="650326"/>
          <a:ext cx="2054646" cy="11169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CL" sz="1900" kern="1200" dirty="0">
              <a:latin typeface="Calibri"/>
              <a:cs typeface="Calibri"/>
            </a:rPr>
            <a:t>Diseño del plan</a:t>
          </a:r>
        </a:p>
      </dsp:txBody>
      <dsp:txXfrm>
        <a:off x="3305073" y="650326"/>
        <a:ext cx="2054646" cy="744610"/>
      </dsp:txXfrm>
    </dsp:sp>
    <dsp:sp modelId="{1B63A77F-8113-4E68-A24B-F10468430D04}">
      <dsp:nvSpPr>
        <dsp:cNvPr id="0" name=""/>
        <dsp:cNvSpPr/>
      </dsp:nvSpPr>
      <dsp:spPr>
        <a:xfrm>
          <a:off x="3725904" y="1394936"/>
          <a:ext cx="2054646" cy="26676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s-CL" sz="1900" kern="1200" dirty="0">
              <a:latin typeface="Calibri"/>
              <a:cs typeface="Calibri"/>
            </a:rPr>
            <a:t>Establecer objetivos</a:t>
          </a:r>
        </a:p>
        <a:p>
          <a:pPr marL="171450" lvl="1" indent="-171450" algn="l" defTabSz="844550" rtl="0">
            <a:lnSpc>
              <a:spcPct val="90000"/>
            </a:lnSpc>
            <a:spcBef>
              <a:spcPct val="0"/>
            </a:spcBef>
            <a:spcAft>
              <a:spcPct val="15000"/>
            </a:spcAft>
            <a:buChar char="••"/>
          </a:pPr>
          <a:r>
            <a:rPr lang="es-CL" sz="1900" kern="1200" dirty="0">
              <a:latin typeface="Calibri"/>
              <a:cs typeface="Calibri"/>
            </a:rPr>
            <a:t>Comprometer acciones</a:t>
          </a:r>
        </a:p>
        <a:p>
          <a:pPr marL="171450" lvl="1" indent="-171450" algn="l" defTabSz="844550" rtl="0">
            <a:lnSpc>
              <a:spcPct val="90000"/>
            </a:lnSpc>
            <a:spcBef>
              <a:spcPct val="0"/>
            </a:spcBef>
            <a:spcAft>
              <a:spcPct val="15000"/>
            </a:spcAft>
            <a:buChar char="••"/>
          </a:pPr>
          <a:r>
            <a:rPr lang="es-CL" sz="1900" kern="1200" dirty="0">
              <a:latin typeface="Calibri"/>
              <a:cs typeface="Calibri"/>
            </a:rPr>
            <a:t>Validar el Plan</a:t>
          </a:r>
        </a:p>
        <a:p>
          <a:pPr marL="171450" lvl="1" indent="-171450" algn="l" defTabSz="844550" rtl="0">
            <a:lnSpc>
              <a:spcPct val="90000"/>
            </a:lnSpc>
            <a:spcBef>
              <a:spcPct val="0"/>
            </a:spcBef>
            <a:spcAft>
              <a:spcPct val="15000"/>
            </a:spcAft>
            <a:buChar char="••"/>
          </a:pPr>
          <a:r>
            <a:rPr lang="es-CL" sz="1900" kern="1200" dirty="0">
              <a:latin typeface="Calibri"/>
              <a:cs typeface="Calibri"/>
            </a:rPr>
            <a:t>Definir estrategia de financiamiento</a:t>
          </a:r>
        </a:p>
      </dsp:txBody>
      <dsp:txXfrm>
        <a:off x="3786083" y="1455115"/>
        <a:ext cx="1934288" cy="2547242"/>
      </dsp:txXfrm>
    </dsp:sp>
    <dsp:sp modelId="{1558EA23-3DC4-4999-823D-8D3694D6EE63}">
      <dsp:nvSpPr>
        <dsp:cNvPr id="0" name=""/>
        <dsp:cNvSpPr/>
      </dsp:nvSpPr>
      <dsp:spPr>
        <a:xfrm>
          <a:off x="5671196" y="766857"/>
          <a:ext cx="660331" cy="5115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L" sz="1500" kern="1200"/>
        </a:p>
      </dsp:txBody>
      <dsp:txXfrm>
        <a:off x="5671196" y="869166"/>
        <a:ext cx="506867" cy="306929"/>
      </dsp:txXfrm>
    </dsp:sp>
    <dsp:sp modelId="{E190D1EB-E1B3-4A94-8700-54A13722857C}">
      <dsp:nvSpPr>
        <dsp:cNvPr id="0" name=""/>
        <dsp:cNvSpPr/>
      </dsp:nvSpPr>
      <dsp:spPr>
        <a:xfrm>
          <a:off x="6605627" y="650326"/>
          <a:ext cx="2054646" cy="11169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s-CL" sz="1900" kern="1200" dirty="0">
              <a:latin typeface="Calibri"/>
              <a:cs typeface="Calibri"/>
            </a:rPr>
            <a:t>Implementación</a:t>
          </a:r>
        </a:p>
      </dsp:txBody>
      <dsp:txXfrm>
        <a:off x="6605627" y="650326"/>
        <a:ext cx="2054646" cy="744610"/>
      </dsp:txXfrm>
    </dsp:sp>
    <dsp:sp modelId="{2CE08C64-7790-43BF-B1A6-E37284C93532}">
      <dsp:nvSpPr>
        <dsp:cNvPr id="0" name=""/>
        <dsp:cNvSpPr/>
      </dsp:nvSpPr>
      <dsp:spPr>
        <a:xfrm>
          <a:off x="7026458" y="1394936"/>
          <a:ext cx="2054646" cy="26676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es-CL" sz="1900" kern="1200" dirty="0">
              <a:latin typeface="Calibri"/>
              <a:cs typeface="Calibri"/>
            </a:rPr>
            <a:t>Implementar el plan</a:t>
          </a:r>
        </a:p>
        <a:p>
          <a:pPr marL="171450" lvl="1" indent="-171450" algn="l" defTabSz="844550" rtl="0">
            <a:lnSpc>
              <a:spcPct val="90000"/>
            </a:lnSpc>
            <a:spcBef>
              <a:spcPct val="0"/>
            </a:spcBef>
            <a:spcAft>
              <a:spcPct val="15000"/>
            </a:spcAft>
            <a:buChar char="••"/>
          </a:pPr>
          <a:r>
            <a:rPr lang="es-CL" sz="1900" kern="1200" dirty="0">
              <a:latin typeface="Calibri"/>
              <a:cs typeface="Calibri"/>
            </a:rPr>
            <a:t>Seguimiento a los indicadores</a:t>
          </a:r>
        </a:p>
        <a:p>
          <a:pPr marL="171450" lvl="1" indent="-171450" algn="l" defTabSz="844550" rtl="0">
            <a:lnSpc>
              <a:spcPct val="90000"/>
            </a:lnSpc>
            <a:spcBef>
              <a:spcPct val="0"/>
            </a:spcBef>
            <a:spcAft>
              <a:spcPct val="15000"/>
            </a:spcAft>
            <a:buChar char="••"/>
          </a:pPr>
          <a:r>
            <a:rPr lang="es-CL" sz="1900" kern="1200" dirty="0">
              <a:latin typeface="Calibri"/>
              <a:cs typeface="Calibri"/>
            </a:rPr>
            <a:t>Incorporar mejoras</a:t>
          </a:r>
        </a:p>
      </dsp:txBody>
      <dsp:txXfrm>
        <a:off x="7086637" y="1455115"/>
        <a:ext cx="1934288" cy="2547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9F28D-86D8-44E0-A729-70BE51E80439}">
      <dsp:nvSpPr>
        <dsp:cNvPr id="0" name=""/>
        <dsp:cNvSpPr/>
      </dsp:nvSpPr>
      <dsp:spPr>
        <a:xfrm>
          <a:off x="3770" y="1673985"/>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CL" sz="1700" kern="1200" dirty="0"/>
            <a:t>Etapas de gestión</a:t>
          </a:r>
        </a:p>
      </dsp:txBody>
      <dsp:txXfrm>
        <a:off x="442714" y="1673985"/>
        <a:ext cx="1316831" cy="877887"/>
      </dsp:txXfrm>
    </dsp:sp>
    <dsp:sp modelId="{82599CB0-19F8-4D11-85D9-6DAFD88D8D66}">
      <dsp:nvSpPr>
        <dsp:cNvPr id="0" name=""/>
        <dsp:cNvSpPr/>
      </dsp:nvSpPr>
      <dsp:spPr>
        <a:xfrm>
          <a:off x="1979017" y="1673985"/>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CL" sz="1700" kern="1200" dirty="0"/>
            <a:t>Componentes</a:t>
          </a:r>
        </a:p>
      </dsp:txBody>
      <dsp:txXfrm>
        <a:off x="2417961" y="1673985"/>
        <a:ext cx="1316831" cy="877887"/>
      </dsp:txXfrm>
    </dsp:sp>
    <dsp:sp modelId="{32FC3CC7-2ED4-489E-A06F-25619EB9F828}">
      <dsp:nvSpPr>
        <dsp:cNvPr id="0" name=""/>
        <dsp:cNvSpPr/>
      </dsp:nvSpPr>
      <dsp:spPr>
        <a:xfrm>
          <a:off x="3954264" y="1673985"/>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CL" sz="1700" kern="1200" dirty="0"/>
            <a:t>Acciones</a:t>
          </a:r>
        </a:p>
      </dsp:txBody>
      <dsp:txXfrm>
        <a:off x="4393208" y="1673985"/>
        <a:ext cx="1316831" cy="877887"/>
      </dsp:txXfrm>
    </dsp:sp>
    <dsp:sp modelId="{CEF90728-A7AC-4B0F-A275-FD7B02DC5908}">
      <dsp:nvSpPr>
        <dsp:cNvPr id="0" name=""/>
        <dsp:cNvSpPr/>
      </dsp:nvSpPr>
      <dsp:spPr>
        <a:xfrm>
          <a:off x="5929510" y="1673985"/>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CL" sz="1700" kern="1200" dirty="0"/>
            <a:t>Indicadores (formula)</a:t>
          </a:r>
        </a:p>
      </dsp:txBody>
      <dsp:txXfrm>
        <a:off x="6368454" y="1673985"/>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CL"/>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83950FC-7692-478E-9BDE-97A7072BC33A}" type="datetimeFigureOut">
              <a:rPr lang="es-CL" smtClean="0"/>
              <a:t>14-06-2023</a:t>
            </a:fld>
            <a:endParaRPr lang="es-CL"/>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CL"/>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CL"/>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4BBE4E6-FDB8-4422-96CC-2B9F19090410}" type="slidenum">
              <a:rPr lang="es-CL" smtClean="0"/>
              <a:t>‹Nº›</a:t>
            </a:fld>
            <a:endParaRPr lang="es-CL"/>
          </a:p>
        </p:txBody>
      </p:sp>
    </p:spTree>
    <p:extLst>
      <p:ext uri="{BB962C8B-B14F-4D97-AF65-F5344CB8AC3E}">
        <p14:creationId xmlns:p14="http://schemas.microsoft.com/office/powerpoint/2010/main" val="229463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Cerca</a:t>
            </a:r>
            <a:r>
              <a:rPr lang="en-US" dirty="0">
                <a:cs typeface="Calibri"/>
              </a:rPr>
              <a:t> del 90% de las </a:t>
            </a:r>
            <a:r>
              <a:rPr lang="en-US" dirty="0" err="1">
                <a:cs typeface="Calibri"/>
              </a:rPr>
              <a:t>municipalidades</a:t>
            </a:r>
            <a:r>
              <a:rPr lang="en-US" dirty="0">
                <a:cs typeface="Calibri"/>
              </a:rPr>
              <a:t> que </a:t>
            </a:r>
            <a:r>
              <a:rPr lang="en-US" dirty="0" err="1">
                <a:cs typeface="Calibri"/>
              </a:rPr>
              <a:t>están</a:t>
            </a:r>
            <a:r>
              <a:rPr lang="en-US" dirty="0">
                <a:cs typeface="Calibri"/>
              </a:rPr>
              <a:t> </a:t>
            </a:r>
            <a:r>
              <a:rPr lang="en-US" dirty="0" err="1">
                <a:cs typeface="Calibri"/>
              </a:rPr>
              <a:t>en</a:t>
            </a:r>
            <a:r>
              <a:rPr lang="en-US" dirty="0">
                <a:cs typeface="Calibri"/>
              </a:rPr>
              <a:t> </a:t>
            </a:r>
            <a:r>
              <a:rPr lang="en-US" dirty="0" err="1">
                <a:cs typeface="Calibri"/>
              </a:rPr>
              <a:t>el</a:t>
            </a:r>
            <a:r>
              <a:rPr lang="en-US" dirty="0">
                <a:cs typeface="Calibri"/>
              </a:rPr>
              <a:t> Nivel de </a:t>
            </a:r>
            <a:r>
              <a:rPr lang="en-US" dirty="0" err="1">
                <a:cs typeface="Calibri"/>
              </a:rPr>
              <a:t>Excelencia</a:t>
            </a:r>
            <a:r>
              <a:rPr lang="en-US" dirty="0">
                <a:cs typeface="Calibri"/>
              </a:rPr>
              <a:t> </a:t>
            </a:r>
            <a:r>
              <a:rPr lang="en-US" dirty="0" err="1">
                <a:cs typeface="Calibri"/>
              </a:rPr>
              <a:t>Sobresaliente</a:t>
            </a:r>
            <a:r>
              <a:rPr lang="en-US" dirty="0">
                <a:cs typeface="Calibri"/>
              </a:rPr>
              <a:t>, </a:t>
            </a:r>
            <a:r>
              <a:rPr lang="en-US" dirty="0" err="1">
                <a:cs typeface="Calibri"/>
              </a:rPr>
              <a:t>elige</a:t>
            </a:r>
            <a:r>
              <a:rPr lang="en-US" dirty="0">
                <a:cs typeface="Calibri"/>
              </a:rPr>
              <a:t> </a:t>
            </a:r>
            <a:r>
              <a:rPr lang="en-US" dirty="0" err="1">
                <a:cs typeface="Calibri"/>
              </a:rPr>
              <a:t>trabajar</a:t>
            </a:r>
            <a:r>
              <a:rPr lang="en-US" dirty="0">
                <a:cs typeface="Calibri"/>
              </a:rPr>
              <a:t> con la </a:t>
            </a:r>
            <a:r>
              <a:rPr lang="en-US" dirty="0" err="1">
                <a:cs typeface="Calibri"/>
              </a:rPr>
              <a:t>temática</a:t>
            </a:r>
            <a:r>
              <a:rPr lang="en-US" dirty="0">
                <a:cs typeface="Calibri"/>
              </a:rPr>
              <a:t> de </a:t>
            </a:r>
            <a:r>
              <a:rPr lang="en-US" dirty="0" err="1">
                <a:cs typeface="Calibri"/>
              </a:rPr>
              <a:t>residuos</a:t>
            </a:r>
            <a:r>
              <a:rPr lang="en-US" dirty="0">
                <a:cs typeface="Calibri"/>
              </a:rPr>
              <a:t>.</a:t>
            </a:r>
          </a:p>
        </p:txBody>
      </p:sp>
      <p:sp>
        <p:nvSpPr>
          <p:cNvPr id="4" name="Marcador de número de diapositiva 3"/>
          <p:cNvSpPr>
            <a:spLocks noGrp="1"/>
          </p:cNvSpPr>
          <p:nvPr>
            <p:ph type="sldNum" sz="quarter" idx="5"/>
          </p:nvPr>
        </p:nvSpPr>
        <p:spPr/>
        <p:txBody>
          <a:bodyPr/>
          <a:lstStyle/>
          <a:p>
            <a:fld id="{E4BBE4E6-FDB8-4422-96CC-2B9F19090410}" type="slidenum">
              <a:rPr lang="es-CL" smtClean="0"/>
              <a:t>2</a:t>
            </a:fld>
            <a:endParaRPr lang="es-CL"/>
          </a:p>
        </p:txBody>
      </p:sp>
    </p:spTree>
    <p:extLst>
      <p:ext uri="{BB962C8B-B14F-4D97-AF65-F5344CB8AC3E}">
        <p14:creationId xmlns:p14="http://schemas.microsoft.com/office/powerpoint/2010/main" val="282654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Metas son </a:t>
            </a:r>
            <a:r>
              <a:rPr lang="en-US" dirty="0" err="1">
                <a:cs typeface="Calibri"/>
              </a:rPr>
              <a:t>parte</a:t>
            </a:r>
            <a:r>
              <a:rPr lang="en-US" dirty="0">
                <a:cs typeface="Calibri"/>
              </a:rPr>
              <a:t> del </a:t>
            </a:r>
            <a:r>
              <a:rPr lang="en-US" dirty="0" err="1">
                <a:cs typeface="Calibri"/>
              </a:rPr>
              <a:t>compromiso</a:t>
            </a:r>
            <a:r>
              <a:rPr lang="en-US" dirty="0">
                <a:cs typeface="Calibri"/>
              </a:rPr>
              <a:t> con la Estrategia Ambiental </a:t>
            </a:r>
            <a:r>
              <a:rPr lang="en-US" dirty="0" err="1">
                <a:cs typeface="Calibri"/>
              </a:rPr>
              <a:t>Comunal</a:t>
            </a:r>
            <a:r>
              <a:rPr lang="en-US" dirty="0">
                <a:cs typeface="Calibri"/>
              </a:rPr>
              <a:t>.</a:t>
            </a:r>
          </a:p>
        </p:txBody>
      </p:sp>
      <p:sp>
        <p:nvSpPr>
          <p:cNvPr id="4" name="Marcador de número de diapositiva 3"/>
          <p:cNvSpPr>
            <a:spLocks noGrp="1"/>
          </p:cNvSpPr>
          <p:nvPr>
            <p:ph type="sldNum" sz="quarter" idx="5"/>
          </p:nvPr>
        </p:nvSpPr>
        <p:spPr/>
        <p:txBody>
          <a:bodyPr/>
          <a:lstStyle/>
          <a:p>
            <a:fld id="{E4BBE4E6-FDB8-4422-96CC-2B9F19090410}" type="slidenum">
              <a:rPr lang="es-CL" smtClean="0"/>
              <a:t>8</a:t>
            </a:fld>
            <a:endParaRPr lang="es-CL"/>
          </a:p>
        </p:txBody>
      </p:sp>
    </p:spTree>
    <p:extLst>
      <p:ext uri="{BB962C8B-B14F-4D97-AF65-F5344CB8AC3E}">
        <p14:creationId xmlns:p14="http://schemas.microsoft.com/office/powerpoint/2010/main" val="136668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Metas son </a:t>
            </a:r>
            <a:r>
              <a:rPr lang="en-US" dirty="0" err="1">
                <a:cs typeface="Calibri"/>
              </a:rPr>
              <a:t>parte</a:t>
            </a:r>
            <a:r>
              <a:rPr lang="en-US" dirty="0">
                <a:cs typeface="Calibri"/>
              </a:rPr>
              <a:t> del </a:t>
            </a:r>
            <a:r>
              <a:rPr lang="en-US" dirty="0" err="1">
                <a:cs typeface="Calibri"/>
              </a:rPr>
              <a:t>compromiso</a:t>
            </a:r>
            <a:r>
              <a:rPr lang="en-US" dirty="0">
                <a:cs typeface="Calibri"/>
              </a:rPr>
              <a:t> con la Estrategia Ambiental </a:t>
            </a:r>
            <a:r>
              <a:rPr lang="en-US" dirty="0" err="1">
                <a:cs typeface="Calibri"/>
              </a:rPr>
              <a:t>Comunal</a:t>
            </a:r>
            <a:r>
              <a:rPr lang="en-US" dirty="0">
                <a:cs typeface="Calibri"/>
              </a:rPr>
              <a:t>.</a:t>
            </a:r>
          </a:p>
        </p:txBody>
      </p:sp>
      <p:sp>
        <p:nvSpPr>
          <p:cNvPr id="4" name="Marcador de número de diapositiva 3"/>
          <p:cNvSpPr>
            <a:spLocks noGrp="1"/>
          </p:cNvSpPr>
          <p:nvPr>
            <p:ph type="sldNum" sz="quarter" idx="5"/>
          </p:nvPr>
        </p:nvSpPr>
        <p:spPr/>
        <p:txBody>
          <a:bodyPr/>
          <a:lstStyle/>
          <a:p>
            <a:fld id="{E4BBE4E6-FDB8-4422-96CC-2B9F19090410}" type="slidenum">
              <a:rPr lang="es-CL" smtClean="0"/>
              <a:t>9</a:t>
            </a:fld>
            <a:endParaRPr lang="es-CL"/>
          </a:p>
        </p:txBody>
      </p:sp>
    </p:spTree>
    <p:extLst>
      <p:ext uri="{BB962C8B-B14F-4D97-AF65-F5344CB8AC3E}">
        <p14:creationId xmlns:p14="http://schemas.microsoft.com/office/powerpoint/2010/main" val="328726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524000" y="1331494"/>
            <a:ext cx="9144000" cy="1528763"/>
          </a:xfrm>
        </p:spPr>
        <p:txBody>
          <a:bodyPr anchor="b">
            <a:normAutofit/>
          </a:bodyPr>
          <a:lstStyle>
            <a:lvl1pPr algn="ctr">
              <a:defRPr sz="9600"/>
            </a:lvl1pPr>
          </a:lstStyle>
          <a:p>
            <a:r>
              <a:rPr lang="es-MX"/>
              <a:t>Título principal</a:t>
            </a:r>
            <a:endParaRPr lang="es-CL"/>
          </a:p>
        </p:txBody>
      </p:sp>
      <p:pic>
        <p:nvPicPr>
          <p:cNvPr id="4" name="Imagen 3">
            <a:extLst>
              <a:ext uri="{FF2B5EF4-FFF2-40B4-BE49-F238E27FC236}">
                <a16:creationId xmlns:a16="http://schemas.microsoft.com/office/drawing/2014/main" id="{1A54DE3F-423E-E44D-848A-3B40463095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311" y="3283353"/>
            <a:ext cx="12910622" cy="3857998"/>
          </a:xfrm>
          <a:prstGeom prst="rect">
            <a:avLst/>
          </a:prstGeom>
        </p:spPr>
      </p:pic>
    </p:spTree>
    <p:extLst>
      <p:ext uri="{BB962C8B-B14F-4D97-AF65-F5344CB8AC3E}">
        <p14:creationId xmlns:p14="http://schemas.microsoft.com/office/powerpoint/2010/main" val="81871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1579" y="729914"/>
            <a:ext cx="3818021" cy="1788696"/>
          </a:xfrm>
        </p:spPr>
        <p:txBody>
          <a:bodyPr anchor="b">
            <a:normAutofit/>
          </a:bodyPr>
          <a:lstStyle>
            <a:lvl1pPr algn="l">
              <a:defRPr sz="6000"/>
            </a:lvl1pPr>
          </a:lstStyle>
          <a:p>
            <a:r>
              <a:rPr lang="es-MX"/>
              <a:t>Título principal</a:t>
            </a:r>
            <a:endParaRPr lang="es-CL"/>
          </a:p>
        </p:txBody>
      </p:sp>
      <p:sp>
        <p:nvSpPr>
          <p:cNvPr id="9" name="Marcador de posición de imagen 8">
            <a:extLst>
              <a:ext uri="{FF2B5EF4-FFF2-40B4-BE49-F238E27FC236}">
                <a16:creationId xmlns:a16="http://schemas.microsoft.com/office/drawing/2014/main" id="{3CA510CE-A06E-F64E-9FC8-D5C51D723C6D}"/>
              </a:ext>
            </a:extLst>
          </p:cNvPr>
          <p:cNvSpPr>
            <a:spLocks noGrp="1"/>
          </p:cNvSpPr>
          <p:nvPr>
            <p:ph type="pic" sz="quarter" idx="11"/>
          </p:nvPr>
        </p:nvSpPr>
        <p:spPr>
          <a:xfrm>
            <a:off x="4884403" y="729914"/>
            <a:ext cx="6706018" cy="5534192"/>
          </a:xfrm>
          <a:prstGeom prst="rect">
            <a:avLst/>
          </a:prstGeom>
        </p:spPr>
        <p:txBody>
          <a:bodyPr/>
          <a:lstStyle>
            <a:lvl1pPr marL="0" indent="0">
              <a:buNone/>
              <a:defRPr/>
            </a:lvl1pPr>
          </a:lstStyle>
          <a:p>
            <a:r>
              <a:rPr lang="es-ES"/>
              <a:t>Haga clic en el icono para agregar una imagen</a:t>
            </a:r>
            <a:endParaRPr lang="es-CL"/>
          </a:p>
        </p:txBody>
      </p:sp>
      <p:sp>
        <p:nvSpPr>
          <p:cNvPr id="12" name="Marcador de texto 11">
            <a:extLst>
              <a:ext uri="{FF2B5EF4-FFF2-40B4-BE49-F238E27FC236}">
                <a16:creationId xmlns:a16="http://schemas.microsoft.com/office/drawing/2014/main" id="{9C10BB47-4A74-7E4C-812E-C55A87910F25}"/>
              </a:ext>
            </a:extLst>
          </p:cNvPr>
          <p:cNvSpPr>
            <a:spLocks noGrp="1"/>
          </p:cNvSpPr>
          <p:nvPr>
            <p:ph type="body" sz="quarter" idx="12" hasCustomPrompt="1"/>
          </p:nvPr>
        </p:nvSpPr>
        <p:spPr>
          <a:xfrm>
            <a:off x="601663" y="2622550"/>
            <a:ext cx="3817937" cy="3216776"/>
          </a:xfrm>
          <a:prstGeom prst="rect">
            <a:avLst/>
          </a:prstGeom>
        </p:spPr>
        <p:txBody>
          <a:bodyPr/>
          <a:lstStyle>
            <a:lvl1pPr marL="0" indent="0">
              <a:buNone/>
              <a:defRPr sz="2000"/>
            </a:lvl1pPr>
          </a:lstStyle>
          <a:p>
            <a:pPr lvl="0"/>
            <a:r>
              <a:rPr lang="es-MX"/>
              <a:t>Lorem Ipsum is simply dummy text of the printing and typesetting industry. Lorem Ipsum has been the industry's standard dummy text ever since the 1500s, when an unknown printer took a galley of type and scrambled it to make a type specimen book.</a:t>
            </a:r>
          </a:p>
        </p:txBody>
      </p:sp>
      <p:pic>
        <p:nvPicPr>
          <p:cNvPr id="4" name="Imagen 3">
            <a:extLst>
              <a:ext uri="{FF2B5EF4-FFF2-40B4-BE49-F238E27FC236}">
                <a16:creationId xmlns:a16="http://schemas.microsoft.com/office/drawing/2014/main" id="{AD1F83FD-A76D-5749-9476-FBF58394B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3229" y="5337602"/>
            <a:ext cx="1612766" cy="1429497"/>
          </a:xfrm>
          <a:prstGeom prst="rect">
            <a:avLst/>
          </a:prstGeom>
        </p:spPr>
      </p:pic>
    </p:spTree>
    <p:extLst>
      <p:ext uri="{BB962C8B-B14F-4D97-AF65-F5344CB8AC3E}">
        <p14:creationId xmlns:p14="http://schemas.microsoft.com/office/powerpoint/2010/main" val="178017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736558" y="505324"/>
            <a:ext cx="8718884" cy="753981"/>
          </a:xfrm>
        </p:spPr>
        <p:txBody>
          <a:bodyPr anchor="b">
            <a:normAutofit/>
          </a:bodyPr>
          <a:lstStyle>
            <a:lvl1pPr algn="ctr">
              <a:defRPr sz="4800"/>
            </a:lvl1pPr>
          </a:lstStyle>
          <a:p>
            <a:r>
              <a:rPr lang="es-MX"/>
              <a:t>Título principal</a:t>
            </a:r>
            <a:endParaRPr lang="es-CL"/>
          </a:p>
        </p:txBody>
      </p:sp>
      <p:sp>
        <p:nvSpPr>
          <p:cNvPr id="4" name="Marcador de posición de imagen 3">
            <a:extLst>
              <a:ext uri="{FF2B5EF4-FFF2-40B4-BE49-F238E27FC236}">
                <a16:creationId xmlns:a16="http://schemas.microsoft.com/office/drawing/2014/main" id="{2FE8F4C0-ACBB-5441-8874-BFD6BA6C1572}"/>
              </a:ext>
            </a:extLst>
          </p:cNvPr>
          <p:cNvSpPr>
            <a:spLocks noGrp="1"/>
          </p:cNvSpPr>
          <p:nvPr>
            <p:ph type="pic" sz="quarter" idx="10"/>
          </p:nvPr>
        </p:nvSpPr>
        <p:spPr>
          <a:xfrm>
            <a:off x="1736558"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7" name="Marcador de posición de imagen 3">
            <a:extLst>
              <a:ext uri="{FF2B5EF4-FFF2-40B4-BE49-F238E27FC236}">
                <a16:creationId xmlns:a16="http://schemas.microsoft.com/office/drawing/2014/main" id="{A586DD2C-0602-264A-96EC-B148C1616398}"/>
              </a:ext>
            </a:extLst>
          </p:cNvPr>
          <p:cNvSpPr>
            <a:spLocks noGrp="1"/>
          </p:cNvSpPr>
          <p:nvPr>
            <p:ph type="pic" sz="quarter" idx="11"/>
          </p:nvPr>
        </p:nvSpPr>
        <p:spPr>
          <a:xfrm>
            <a:off x="4704347"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8" name="Marcador de posición de imagen 3">
            <a:extLst>
              <a:ext uri="{FF2B5EF4-FFF2-40B4-BE49-F238E27FC236}">
                <a16:creationId xmlns:a16="http://schemas.microsoft.com/office/drawing/2014/main" id="{5B45555A-95D6-5A4E-9A90-89ABE881350F}"/>
              </a:ext>
            </a:extLst>
          </p:cNvPr>
          <p:cNvSpPr>
            <a:spLocks noGrp="1"/>
          </p:cNvSpPr>
          <p:nvPr>
            <p:ph type="pic" sz="quarter" idx="12"/>
          </p:nvPr>
        </p:nvSpPr>
        <p:spPr>
          <a:xfrm>
            <a:off x="7664115"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10" name="Marcador de texto 9">
            <a:extLst>
              <a:ext uri="{FF2B5EF4-FFF2-40B4-BE49-F238E27FC236}">
                <a16:creationId xmlns:a16="http://schemas.microsoft.com/office/drawing/2014/main" id="{BD48E9F5-EF6D-434D-AF37-349A023CD71E}"/>
              </a:ext>
            </a:extLst>
          </p:cNvPr>
          <p:cNvSpPr>
            <a:spLocks noGrp="1"/>
          </p:cNvSpPr>
          <p:nvPr>
            <p:ph type="body" sz="quarter" idx="13" hasCustomPrompt="1"/>
          </p:nvPr>
        </p:nvSpPr>
        <p:spPr>
          <a:xfrm>
            <a:off x="1736725"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2" name="Marcador de texto 11">
            <a:extLst>
              <a:ext uri="{FF2B5EF4-FFF2-40B4-BE49-F238E27FC236}">
                <a16:creationId xmlns:a16="http://schemas.microsoft.com/office/drawing/2014/main" id="{E8C9A057-59F2-754D-B6D0-9ACFBAA53B78}"/>
              </a:ext>
            </a:extLst>
          </p:cNvPr>
          <p:cNvSpPr>
            <a:spLocks noGrp="1"/>
          </p:cNvSpPr>
          <p:nvPr>
            <p:ph type="body" sz="quarter" idx="14" hasCustomPrompt="1"/>
          </p:nvPr>
        </p:nvSpPr>
        <p:spPr>
          <a:xfrm>
            <a:off x="1736725"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3" name="Marcador de texto 9">
            <a:extLst>
              <a:ext uri="{FF2B5EF4-FFF2-40B4-BE49-F238E27FC236}">
                <a16:creationId xmlns:a16="http://schemas.microsoft.com/office/drawing/2014/main" id="{196386E9-9308-7649-BB00-1C3C20FC7006}"/>
              </a:ext>
            </a:extLst>
          </p:cNvPr>
          <p:cNvSpPr>
            <a:spLocks noGrp="1"/>
          </p:cNvSpPr>
          <p:nvPr>
            <p:ph type="body" sz="quarter" idx="15" hasCustomPrompt="1"/>
          </p:nvPr>
        </p:nvSpPr>
        <p:spPr>
          <a:xfrm>
            <a:off x="4720556"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4" name="Marcador de texto 11">
            <a:extLst>
              <a:ext uri="{FF2B5EF4-FFF2-40B4-BE49-F238E27FC236}">
                <a16:creationId xmlns:a16="http://schemas.microsoft.com/office/drawing/2014/main" id="{E51F32FD-5B92-FF4E-9549-F47945FED983}"/>
              </a:ext>
            </a:extLst>
          </p:cNvPr>
          <p:cNvSpPr>
            <a:spLocks noGrp="1"/>
          </p:cNvSpPr>
          <p:nvPr>
            <p:ph type="body" sz="quarter" idx="16" hasCustomPrompt="1"/>
          </p:nvPr>
        </p:nvSpPr>
        <p:spPr>
          <a:xfrm>
            <a:off x="4720556"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5" name="Marcador de texto 9">
            <a:extLst>
              <a:ext uri="{FF2B5EF4-FFF2-40B4-BE49-F238E27FC236}">
                <a16:creationId xmlns:a16="http://schemas.microsoft.com/office/drawing/2014/main" id="{839F050C-A2AB-624C-B465-087D14E6D2ED}"/>
              </a:ext>
            </a:extLst>
          </p:cNvPr>
          <p:cNvSpPr>
            <a:spLocks noGrp="1"/>
          </p:cNvSpPr>
          <p:nvPr>
            <p:ph type="body" sz="quarter" idx="17" hasCustomPrompt="1"/>
          </p:nvPr>
        </p:nvSpPr>
        <p:spPr>
          <a:xfrm>
            <a:off x="7656261"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6" name="Marcador de texto 11">
            <a:extLst>
              <a:ext uri="{FF2B5EF4-FFF2-40B4-BE49-F238E27FC236}">
                <a16:creationId xmlns:a16="http://schemas.microsoft.com/office/drawing/2014/main" id="{2B2D1A8E-97E1-4843-A198-F018FC99112E}"/>
              </a:ext>
            </a:extLst>
          </p:cNvPr>
          <p:cNvSpPr>
            <a:spLocks noGrp="1"/>
          </p:cNvSpPr>
          <p:nvPr>
            <p:ph type="body" sz="quarter" idx="18" hasCustomPrompt="1"/>
          </p:nvPr>
        </p:nvSpPr>
        <p:spPr>
          <a:xfrm>
            <a:off x="7656261"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pic>
        <p:nvPicPr>
          <p:cNvPr id="5" name="Imagen 4">
            <a:extLst>
              <a:ext uri="{FF2B5EF4-FFF2-40B4-BE49-F238E27FC236}">
                <a16:creationId xmlns:a16="http://schemas.microsoft.com/office/drawing/2014/main" id="{00129222-DA1B-8D4D-B8F5-48AF3D1504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30609" y="5690810"/>
            <a:ext cx="1290507" cy="986005"/>
          </a:xfrm>
          <a:prstGeom prst="rect">
            <a:avLst/>
          </a:prstGeom>
        </p:spPr>
      </p:pic>
    </p:spTree>
    <p:extLst>
      <p:ext uri="{BB962C8B-B14F-4D97-AF65-F5344CB8AC3E}">
        <p14:creationId xmlns:p14="http://schemas.microsoft.com/office/powerpoint/2010/main" val="109192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605631" y="6096000"/>
            <a:ext cx="6725611" cy="328862"/>
          </a:xfrm>
        </p:spPr>
        <p:txBody>
          <a:bodyPr anchor="b">
            <a:normAutofit/>
          </a:bodyPr>
          <a:lstStyle>
            <a:lvl1pPr algn="l">
              <a:defRPr sz="1800"/>
            </a:lvl1pPr>
          </a:lstStyle>
          <a:p>
            <a:r>
              <a:rPr lang="es-MX"/>
              <a:t>Cita o comentario</a:t>
            </a:r>
            <a:endParaRPr lang="es-CL"/>
          </a:p>
        </p:txBody>
      </p:sp>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5373687"/>
          </a:xfrm>
          <a:prstGeom prst="rect">
            <a:avLst/>
          </a:prstGeom>
        </p:spPr>
        <p:txBody>
          <a:bodyPr/>
          <a:lstStyle>
            <a:lvl1pPr marL="0" indent="0">
              <a:buNone/>
              <a:defRPr/>
            </a:lvl1pPr>
          </a:lstStyle>
          <a:p>
            <a:r>
              <a:rPr lang="es-ES"/>
              <a:t>Haga clic en el icono para agregar una imagen</a:t>
            </a:r>
            <a:endParaRPr lang="es-CL"/>
          </a:p>
        </p:txBody>
      </p:sp>
      <p:pic>
        <p:nvPicPr>
          <p:cNvPr id="4" name="Imagen 3">
            <a:extLst>
              <a:ext uri="{FF2B5EF4-FFF2-40B4-BE49-F238E27FC236}">
                <a16:creationId xmlns:a16="http://schemas.microsoft.com/office/drawing/2014/main" id="{10A300DC-C1E8-2F45-859A-19AB3C09BC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19251" y="5936581"/>
            <a:ext cx="2413000" cy="647700"/>
          </a:xfrm>
          <a:prstGeom prst="rect">
            <a:avLst/>
          </a:prstGeom>
        </p:spPr>
      </p:pic>
    </p:spTree>
    <p:extLst>
      <p:ext uri="{BB962C8B-B14F-4D97-AF65-F5344CB8AC3E}">
        <p14:creationId xmlns:p14="http://schemas.microsoft.com/office/powerpoint/2010/main" val="306992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C5A02AB-576D-F04A-B485-29056FC15232}"/>
              </a:ext>
            </a:extLst>
          </p:cNvPr>
          <p:cNvSpPr>
            <a:spLocks noGrp="1"/>
          </p:cNvSpPr>
          <p:nvPr>
            <p:ph type="pic" sz="quarter" idx="10"/>
          </p:nvPr>
        </p:nvSpPr>
        <p:spPr>
          <a:xfrm>
            <a:off x="605631" y="449181"/>
            <a:ext cx="10980737" cy="6067122"/>
          </a:xfrm>
          <a:prstGeom prst="rect">
            <a:avLst/>
          </a:prstGeom>
        </p:spPr>
        <p:txBody>
          <a:bodyPr/>
          <a:lstStyle>
            <a:lvl1pPr marL="0" indent="0">
              <a:buNone/>
              <a:defRPr/>
            </a:lvl1pPr>
          </a:lstStyle>
          <a:p>
            <a:r>
              <a:rPr lang="es-ES"/>
              <a:t>Haga clic en el icono para agregar una imagen</a:t>
            </a:r>
            <a:endParaRPr lang="es-CL"/>
          </a:p>
        </p:txBody>
      </p:sp>
    </p:spTree>
    <p:extLst>
      <p:ext uri="{BB962C8B-B14F-4D97-AF65-F5344CB8AC3E}">
        <p14:creationId xmlns:p14="http://schemas.microsoft.com/office/powerpoint/2010/main" val="9845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B205195-F65B-F24C-8FF9-4805C7E0290B}"/>
              </a:ext>
            </a:extLst>
          </p:cNvPr>
          <p:cNvSpPr>
            <a:spLocks noGrp="1"/>
          </p:cNvSpPr>
          <p:nvPr>
            <p:ph type="body" sz="quarter" idx="10" hasCustomPrompt="1"/>
          </p:nvPr>
        </p:nvSpPr>
        <p:spPr>
          <a:xfrm>
            <a:off x="1631156" y="473781"/>
            <a:ext cx="8929688" cy="858308"/>
          </a:xfrm>
          <a:prstGeom prst="rect">
            <a:avLst/>
          </a:prstGeom>
        </p:spPr>
        <p:txBody>
          <a:bodyPr/>
          <a:lstStyle>
            <a:lvl1pPr marL="0" indent="0" algn="ctr">
              <a:buNone/>
              <a:defRPr sz="6000" b="1" i="0">
                <a:solidFill>
                  <a:srgbClr val="284A7C"/>
                </a:solidFill>
                <a:latin typeface="gobCL" pitchFamily="2" charset="77"/>
              </a:defRPr>
            </a:lvl1pPr>
          </a:lstStyle>
          <a:p>
            <a:pPr lvl="0"/>
            <a:r>
              <a:rPr lang="es-MX"/>
              <a:t>Título principal</a:t>
            </a:r>
            <a:endParaRPr lang="es-CL"/>
          </a:p>
        </p:txBody>
      </p:sp>
      <p:pic>
        <p:nvPicPr>
          <p:cNvPr id="9" name="Imagen 8" descr="Imagen que contiene Texto&#10;&#10;Descripción generada automáticamente">
            <a:extLst>
              <a:ext uri="{FF2B5EF4-FFF2-40B4-BE49-F238E27FC236}">
                <a16:creationId xmlns:a16="http://schemas.microsoft.com/office/drawing/2014/main" id="{08C1343E-BA15-2948-84CB-707017355D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9753" y="1952313"/>
            <a:ext cx="2638216" cy="2400691"/>
          </a:xfrm>
          <a:prstGeom prst="rect">
            <a:avLst/>
          </a:prstGeom>
        </p:spPr>
      </p:pic>
      <p:pic>
        <p:nvPicPr>
          <p:cNvPr id="11" name="Imagen 10">
            <a:extLst>
              <a:ext uri="{FF2B5EF4-FFF2-40B4-BE49-F238E27FC236}">
                <a16:creationId xmlns:a16="http://schemas.microsoft.com/office/drawing/2014/main" id="{3BC161F8-598E-594C-AABB-DA8036D6F2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426" y="5041616"/>
            <a:ext cx="6460825" cy="1930647"/>
          </a:xfrm>
          <a:prstGeom prst="rect">
            <a:avLst/>
          </a:prstGeom>
        </p:spPr>
      </p:pic>
      <p:pic>
        <p:nvPicPr>
          <p:cNvPr id="12" name="Imagen 11">
            <a:extLst>
              <a:ext uri="{FF2B5EF4-FFF2-40B4-BE49-F238E27FC236}">
                <a16:creationId xmlns:a16="http://schemas.microsoft.com/office/drawing/2014/main" id="{B2E2BFB4-B0A0-4B4D-82E4-F8E34EBB88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85000" y="5053238"/>
            <a:ext cx="6460825" cy="1930647"/>
          </a:xfrm>
          <a:prstGeom prst="rect">
            <a:avLst/>
          </a:prstGeom>
        </p:spPr>
      </p:pic>
    </p:spTree>
    <p:extLst>
      <p:ext uri="{BB962C8B-B14F-4D97-AF65-F5344CB8AC3E}">
        <p14:creationId xmlns:p14="http://schemas.microsoft.com/office/powerpoint/2010/main" val="173954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8F61A-DDB4-724A-8E44-DB195E512D2B}"/>
              </a:ext>
            </a:extLst>
          </p:cNvPr>
          <p:cNvSpPr>
            <a:spLocks noGrp="1"/>
          </p:cNvSpPr>
          <p:nvPr>
            <p:ph type="ctrTitle" hasCustomPrompt="1"/>
          </p:nvPr>
        </p:nvSpPr>
        <p:spPr>
          <a:xfrm>
            <a:off x="1736558" y="505324"/>
            <a:ext cx="8718884" cy="753981"/>
          </a:xfrm>
        </p:spPr>
        <p:txBody>
          <a:bodyPr anchor="b">
            <a:normAutofit/>
          </a:bodyPr>
          <a:lstStyle>
            <a:lvl1pPr algn="ctr">
              <a:defRPr sz="4800"/>
            </a:lvl1pPr>
          </a:lstStyle>
          <a:p>
            <a:r>
              <a:rPr lang="es-MX"/>
              <a:t>Título principal</a:t>
            </a:r>
            <a:endParaRPr lang="es-CL"/>
          </a:p>
        </p:txBody>
      </p:sp>
      <p:sp>
        <p:nvSpPr>
          <p:cNvPr id="4" name="Marcador de posición de imagen 3">
            <a:extLst>
              <a:ext uri="{FF2B5EF4-FFF2-40B4-BE49-F238E27FC236}">
                <a16:creationId xmlns:a16="http://schemas.microsoft.com/office/drawing/2014/main" id="{2FE8F4C0-ACBB-5441-8874-BFD6BA6C1572}"/>
              </a:ext>
            </a:extLst>
          </p:cNvPr>
          <p:cNvSpPr>
            <a:spLocks noGrp="1"/>
          </p:cNvSpPr>
          <p:nvPr>
            <p:ph type="pic" sz="quarter" idx="10"/>
          </p:nvPr>
        </p:nvSpPr>
        <p:spPr>
          <a:xfrm>
            <a:off x="1736558"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7" name="Marcador de posición de imagen 3">
            <a:extLst>
              <a:ext uri="{FF2B5EF4-FFF2-40B4-BE49-F238E27FC236}">
                <a16:creationId xmlns:a16="http://schemas.microsoft.com/office/drawing/2014/main" id="{A586DD2C-0602-264A-96EC-B148C1616398}"/>
              </a:ext>
            </a:extLst>
          </p:cNvPr>
          <p:cNvSpPr>
            <a:spLocks noGrp="1"/>
          </p:cNvSpPr>
          <p:nvPr>
            <p:ph type="pic" sz="quarter" idx="11"/>
          </p:nvPr>
        </p:nvSpPr>
        <p:spPr>
          <a:xfrm>
            <a:off x="4704347"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8" name="Marcador de posición de imagen 3">
            <a:extLst>
              <a:ext uri="{FF2B5EF4-FFF2-40B4-BE49-F238E27FC236}">
                <a16:creationId xmlns:a16="http://schemas.microsoft.com/office/drawing/2014/main" id="{5B45555A-95D6-5A4E-9A90-89ABE881350F}"/>
              </a:ext>
            </a:extLst>
          </p:cNvPr>
          <p:cNvSpPr>
            <a:spLocks noGrp="1"/>
          </p:cNvSpPr>
          <p:nvPr>
            <p:ph type="pic" sz="quarter" idx="12"/>
          </p:nvPr>
        </p:nvSpPr>
        <p:spPr>
          <a:xfrm>
            <a:off x="7664115" y="1676234"/>
            <a:ext cx="2791327" cy="2663825"/>
          </a:xfrm>
          <a:prstGeom prst="rect">
            <a:avLst/>
          </a:prstGeom>
        </p:spPr>
        <p:txBody>
          <a:bodyPr/>
          <a:lstStyle>
            <a:lvl1pPr marL="0" indent="0">
              <a:buNone/>
              <a:defRPr/>
            </a:lvl1pPr>
          </a:lstStyle>
          <a:p>
            <a:r>
              <a:rPr lang="es-ES"/>
              <a:t>Haga clic en el icono para agregar una imagen</a:t>
            </a:r>
            <a:endParaRPr lang="es-CL"/>
          </a:p>
        </p:txBody>
      </p:sp>
      <p:sp>
        <p:nvSpPr>
          <p:cNvPr id="10" name="Marcador de texto 9">
            <a:extLst>
              <a:ext uri="{FF2B5EF4-FFF2-40B4-BE49-F238E27FC236}">
                <a16:creationId xmlns:a16="http://schemas.microsoft.com/office/drawing/2014/main" id="{BD48E9F5-EF6D-434D-AF37-349A023CD71E}"/>
              </a:ext>
            </a:extLst>
          </p:cNvPr>
          <p:cNvSpPr>
            <a:spLocks noGrp="1"/>
          </p:cNvSpPr>
          <p:nvPr>
            <p:ph type="body" sz="quarter" idx="13" hasCustomPrompt="1"/>
          </p:nvPr>
        </p:nvSpPr>
        <p:spPr>
          <a:xfrm>
            <a:off x="1736725"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2" name="Marcador de texto 11">
            <a:extLst>
              <a:ext uri="{FF2B5EF4-FFF2-40B4-BE49-F238E27FC236}">
                <a16:creationId xmlns:a16="http://schemas.microsoft.com/office/drawing/2014/main" id="{E8C9A057-59F2-754D-B6D0-9ACFBAA53B78}"/>
              </a:ext>
            </a:extLst>
          </p:cNvPr>
          <p:cNvSpPr>
            <a:spLocks noGrp="1"/>
          </p:cNvSpPr>
          <p:nvPr>
            <p:ph type="body" sz="quarter" idx="14" hasCustomPrompt="1"/>
          </p:nvPr>
        </p:nvSpPr>
        <p:spPr>
          <a:xfrm>
            <a:off x="1736725"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3" name="Marcador de texto 9">
            <a:extLst>
              <a:ext uri="{FF2B5EF4-FFF2-40B4-BE49-F238E27FC236}">
                <a16:creationId xmlns:a16="http://schemas.microsoft.com/office/drawing/2014/main" id="{196386E9-9308-7649-BB00-1C3C20FC7006}"/>
              </a:ext>
            </a:extLst>
          </p:cNvPr>
          <p:cNvSpPr>
            <a:spLocks noGrp="1"/>
          </p:cNvSpPr>
          <p:nvPr>
            <p:ph type="body" sz="quarter" idx="15" hasCustomPrompt="1"/>
          </p:nvPr>
        </p:nvSpPr>
        <p:spPr>
          <a:xfrm>
            <a:off x="4720556"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4" name="Marcador de texto 11">
            <a:extLst>
              <a:ext uri="{FF2B5EF4-FFF2-40B4-BE49-F238E27FC236}">
                <a16:creationId xmlns:a16="http://schemas.microsoft.com/office/drawing/2014/main" id="{E51F32FD-5B92-FF4E-9549-F47945FED983}"/>
              </a:ext>
            </a:extLst>
          </p:cNvPr>
          <p:cNvSpPr>
            <a:spLocks noGrp="1"/>
          </p:cNvSpPr>
          <p:nvPr>
            <p:ph type="body" sz="quarter" idx="16" hasCustomPrompt="1"/>
          </p:nvPr>
        </p:nvSpPr>
        <p:spPr>
          <a:xfrm>
            <a:off x="4720556"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sp>
        <p:nvSpPr>
          <p:cNvPr id="15" name="Marcador de texto 9">
            <a:extLst>
              <a:ext uri="{FF2B5EF4-FFF2-40B4-BE49-F238E27FC236}">
                <a16:creationId xmlns:a16="http://schemas.microsoft.com/office/drawing/2014/main" id="{839F050C-A2AB-624C-B465-087D14E6D2ED}"/>
              </a:ext>
            </a:extLst>
          </p:cNvPr>
          <p:cNvSpPr>
            <a:spLocks noGrp="1"/>
          </p:cNvSpPr>
          <p:nvPr>
            <p:ph type="body" sz="quarter" idx="17" hasCustomPrompt="1"/>
          </p:nvPr>
        </p:nvSpPr>
        <p:spPr>
          <a:xfrm>
            <a:off x="7656261" y="5197808"/>
            <a:ext cx="2790825" cy="986005"/>
          </a:xfrm>
          <a:prstGeom prst="rect">
            <a:avLst/>
          </a:prstGeom>
        </p:spPr>
        <p:txBody>
          <a:bodyPr/>
          <a:lstStyle>
            <a:lvl1pPr marL="0" indent="0">
              <a:buNone/>
              <a:defRPr sz="1800"/>
            </a:lvl1pPr>
          </a:lstStyle>
          <a:p>
            <a:pPr lvl="0"/>
            <a:r>
              <a:rPr lang="es-MX"/>
              <a:t>Lorem Ipsum is simply dummy text of the printing and typesetting industry.</a:t>
            </a:r>
            <a:endParaRPr lang="es-CL"/>
          </a:p>
        </p:txBody>
      </p:sp>
      <p:sp>
        <p:nvSpPr>
          <p:cNvPr id="16" name="Marcador de texto 11">
            <a:extLst>
              <a:ext uri="{FF2B5EF4-FFF2-40B4-BE49-F238E27FC236}">
                <a16:creationId xmlns:a16="http://schemas.microsoft.com/office/drawing/2014/main" id="{2B2D1A8E-97E1-4843-A198-F018FC99112E}"/>
              </a:ext>
            </a:extLst>
          </p:cNvPr>
          <p:cNvSpPr>
            <a:spLocks noGrp="1"/>
          </p:cNvSpPr>
          <p:nvPr>
            <p:ph type="body" sz="quarter" idx="18" hasCustomPrompt="1"/>
          </p:nvPr>
        </p:nvSpPr>
        <p:spPr>
          <a:xfrm>
            <a:off x="7656261" y="4604084"/>
            <a:ext cx="2790825" cy="473242"/>
          </a:xfrm>
          <a:prstGeom prst="rect">
            <a:avLst/>
          </a:prstGeom>
        </p:spPr>
        <p:txBody>
          <a:bodyPr/>
          <a:lstStyle>
            <a:lvl1pPr marL="0" indent="0">
              <a:buNone/>
              <a:defRPr b="1" i="0">
                <a:latin typeface="gobCL" pitchFamily="2" charset="77"/>
              </a:defRPr>
            </a:lvl1pPr>
          </a:lstStyle>
          <a:p>
            <a:pPr lvl="0"/>
            <a:r>
              <a:rPr lang="es-MX"/>
              <a:t>Proyecto</a:t>
            </a:r>
            <a:endParaRPr lang="es-CL"/>
          </a:p>
        </p:txBody>
      </p:sp>
      <p:pic>
        <p:nvPicPr>
          <p:cNvPr id="5" name="Imagen 4">
            <a:extLst>
              <a:ext uri="{FF2B5EF4-FFF2-40B4-BE49-F238E27FC236}">
                <a16:creationId xmlns:a16="http://schemas.microsoft.com/office/drawing/2014/main" id="{00129222-DA1B-8D4D-B8F5-48AF3D1504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30609" y="5690810"/>
            <a:ext cx="1290507" cy="986005"/>
          </a:xfrm>
          <a:prstGeom prst="rect">
            <a:avLst/>
          </a:prstGeom>
        </p:spPr>
      </p:pic>
    </p:spTree>
    <p:extLst>
      <p:ext uri="{BB962C8B-B14F-4D97-AF65-F5344CB8AC3E}">
        <p14:creationId xmlns:p14="http://schemas.microsoft.com/office/powerpoint/2010/main" val="271143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2166D0-D384-344D-80B4-69AD9E82210C}"/>
              </a:ext>
            </a:extLst>
          </p:cNvPr>
          <p:cNvPicPr>
            <a:picLocks noChangeAspect="1"/>
          </p:cNvPicPr>
          <p:nvPr userDrawn="1"/>
        </p:nvPicPr>
        <p:blipFill>
          <a:blip r:embed="rId10"/>
          <a:stretch>
            <a:fillRect/>
          </a:stretch>
        </p:blipFill>
        <p:spPr>
          <a:xfrm>
            <a:off x="211591" y="0"/>
            <a:ext cx="11768818" cy="6858000"/>
          </a:xfrm>
          <a:prstGeom prst="rect">
            <a:avLst/>
          </a:prstGeom>
        </p:spPr>
      </p:pic>
      <p:sp>
        <p:nvSpPr>
          <p:cNvPr id="2" name="Marcador de título 1">
            <a:extLst>
              <a:ext uri="{FF2B5EF4-FFF2-40B4-BE49-F238E27FC236}">
                <a16:creationId xmlns:a16="http://schemas.microsoft.com/office/drawing/2014/main" id="{312ABA42-976A-9946-9BE3-74169DFCD801}"/>
              </a:ext>
            </a:extLst>
          </p:cNvPr>
          <p:cNvSpPr>
            <a:spLocks noGrp="1"/>
          </p:cNvSpPr>
          <p:nvPr>
            <p:ph type="title"/>
          </p:nvPr>
        </p:nvSpPr>
        <p:spPr>
          <a:xfrm>
            <a:off x="838200" y="2021561"/>
            <a:ext cx="10515600" cy="2099352"/>
          </a:xfrm>
          <a:prstGeom prst="rect">
            <a:avLst/>
          </a:prstGeom>
        </p:spPr>
        <p:txBody>
          <a:bodyPr vert="horz" lIns="91440" tIns="45720" rIns="91440" bIns="45720" rtlCol="0" anchor="ctr">
            <a:normAutofit/>
          </a:bodyPr>
          <a:lstStyle/>
          <a:p>
            <a:r>
              <a:rPr lang="es-MX"/>
              <a:t>Título principal</a:t>
            </a:r>
            <a:endParaRPr lang="es-CL"/>
          </a:p>
        </p:txBody>
      </p:sp>
    </p:spTree>
    <p:extLst>
      <p:ext uri="{BB962C8B-B14F-4D97-AF65-F5344CB8AC3E}">
        <p14:creationId xmlns:p14="http://schemas.microsoft.com/office/powerpoint/2010/main" val="3918853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1" r:id="rId7"/>
  </p:sldLayoutIdLst>
  <p:txStyles>
    <p:titleStyle>
      <a:lvl1pPr algn="ctr" defTabSz="914400" rtl="0" eaLnBrk="1" latinLnBrk="0" hangingPunct="1">
        <a:lnSpc>
          <a:spcPct val="90000"/>
        </a:lnSpc>
        <a:spcBef>
          <a:spcPct val="0"/>
        </a:spcBef>
        <a:buNone/>
        <a:defRPr sz="9600" b="1" i="0" kern="1200">
          <a:solidFill>
            <a:srgbClr val="284A7C"/>
          </a:solidFill>
          <a:latin typeface="GOBCL-HEAV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bCL"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bCL"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bCL"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54EF2-8A7C-5445-A9D3-C80BED3D20C6}"/>
              </a:ext>
            </a:extLst>
          </p:cNvPr>
          <p:cNvSpPr>
            <a:spLocks noGrp="1"/>
          </p:cNvSpPr>
          <p:nvPr>
            <p:ph type="ctrTitle"/>
          </p:nvPr>
        </p:nvSpPr>
        <p:spPr>
          <a:xfrm>
            <a:off x="1463386" y="614855"/>
            <a:ext cx="8856453" cy="2743200"/>
          </a:xfrm>
        </p:spPr>
        <p:txBody>
          <a:bodyPr>
            <a:noAutofit/>
          </a:bodyPr>
          <a:lstStyle/>
          <a:p>
            <a:r>
              <a:rPr lang="es-CL" sz="4400" dirty="0">
                <a:latin typeface="GOBCL-HEAVY"/>
              </a:rPr>
              <a:t>Directiva Técnica SCAM</a:t>
            </a:r>
            <a:br>
              <a:rPr lang="es-CL" sz="4400" dirty="0">
                <a:latin typeface="GOBCL-HEAVY"/>
              </a:rPr>
            </a:br>
            <a:r>
              <a:rPr lang="es-CL" sz="4400" dirty="0">
                <a:latin typeface="GOBCL-HEAVY"/>
              </a:rPr>
              <a:t>Economía Circular y Residuos</a:t>
            </a:r>
            <a:r>
              <a:rPr lang="es-CL" sz="4800" dirty="0">
                <a:latin typeface="GOBCL-HEAVY"/>
              </a:rPr>
              <a:t/>
            </a:r>
            <a:br>
              <a:rPr lang="es-CL" sz="4800" dirty="0">
                <a:latin typeface="GOBCL-HEAVY"/>
              </a:rPr>
            </a:br>
            <a:r>
              <a:rPr lang="es-CL" sz="4800" dirty="0">
                <a:latin typeface="GOBCL-HEAVY"/>
              </a:rPr>
              <a:t/>
            </a:r>
            <a:br>
              <a:rPr lang="es-CL" sz="4800" dirty="0">
                <a:latin typeface="GOBCL-HEAVY"/>
              </a:rPr>
            </a:br>
            <a:r>
              <a:rPr lang="es-CL" sz="2400" b="0" dirty="0">
                <a:solidFill>
                  <a:schemeClr val="tx1">
                    <a:lumMod val="60000"/>
                    <a:lumOff val="40000"/>
                  </a:schemeClr>
                </a:solidFill>
                <a:latin typeface="GOBCL-HEAVY"/>
              </a:rPr>
              <a:t> 2023 </a:t>
            </a:r>
            <a:endParaRPr lang="es-CL" sz="2400" b="0" dirty="0">
              <a:solidFill>
                <a:schemeClr val="tx1">
                  <a:lumMod val="60000"/>
                  <a:lumOff val="40000"/>
                </a:schemeClr>
              </a:solidFill>
            </a:endParaRPr>
          </a:p>
        </p:txBody>
      </p:sp>
    </p:spTree>
    <p:extLst>
      <p:ext uri="{BB962C8B-B14F-4D97-AF65-F5344CB8AC3E}">
        <p14:creationId xmlns:p14="http://schemas.microsoft.com/office/powerpoint/2010/main" val="214417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3. Principales mecanismos públicos de financiamiento</a:t>
            </a:r>
          </a:p>
        </p:txBody>
      </p:sp>
      <p:sp>
        <p:nvSpPr>
          <p:cNvPr id="9" name="Rectángulo 8"/>
          <p:cNvSpPr/>
          <p:nvPr/>
        </p:nvSpPr>
        <p:spPr>
          <a:xfrm>
            <a:off x="519063" y="1997880"/>
            <a:ext cx="11267105" cy="461665"/>
          </a:xfrm>
          <a:prstGeom prst="rect">
            <a:avLst/>
          </a:prstGeom>
        </p:spPr>
        <p:txBody>
          <a:bodyPr wrap="square" lIns="91440" tIns="45720" rIns="91440" bIns="45720" anchor="t">
            <a:spAutoFit/>
          </a:bodyPr>
          <a:lstStyle/>
          <a:p>
            <a:endParaRPr lang="es-CL" sz="2400" i="1" dirty="0">
              <a:cs typeface="Arial"/>
            </a:endParaRPr>
          </a:p>
        </p:txBody>
      </p:sp>
      <p:sp>
        <p:nvSpPr>
          <p:cNvPr id="5" name="CuadroTexto 4"/>
          <p:cNvSpPr txBox="1"/>
          <p:nvPr/>
        </p:nvSpPr>
        <p:spPr>
          <a:xfrm>
            <a:off x="468169" y="2180572"/>
            <a:ext cx="11256369" cy="2862322"/>
          </a:xfrm>
          <a:prstGeom prst="rect">
            <a:avLst/>
          </a:prstGeom>
          <a:noFill/>
        </p:spPr>
        <p:txBody>
          <a:bodyPr wrap="square" lIns="91440" tIns="45720" rIns="91440" bIns="45720" rtlCol="0" anchor="t">
            <a:spAutoFit/>
          </a:bodyPr>
          <a:lstStyle/>
          <a:p>
            <a:pPr algn="just"/>
            <a:r>
              <a:rPr lang="es-CL" sz="2000" dirty="0">
                <a:ea typeface="+mn-lt"/>
                <a:cs typeface="+mn-lt"/>
              </a:rPr>
              <a:t>Entre los fondos disponibles que cuentan con recursos dirigidos a financiar proyectos, programas y/o acciones en esta temática, son: </a:t>
            </a:r>
            <a:endParaRPr lang="es-CL" sz="2000" dirty="0">
              <a:cs typeface="Calibri"/>
            </a:endParaRPr>
          </a:p>
          <a:p>
            <a:pPr marL="285750" indent="-285750" algn="just">
              <a:buFont typeface="Arial"/>
              <a:buChar char="•"/>
            </a:pPr>
            <a:r>
              <a:rPr lang="es-CL" sz="2000" dirty="0">
                <a:ea typeface="+mn-lt"/>
                <a:cs typeface="+mn-lt"/>
              </a:rPr>
              <a:t>Fondo Nacional de Desarrollo Regional (FNDR) Tradicional / Fondo de Apoyo a la Contingencia Regional SUBDERE (Programa Nacional de Residuos Sólidos)</a:t>
            </a:r>
            <a:endParaRPr lang="es-CL" sz="2000" dirty="0">
              <a:cs typeface="Calibri"/>
            </a:endParaRPr>
          </a:p>
          <a:p>
            <a:pPr marL="285750" indent="-285750" algn="just">
              <a:buFont typeface="Arial"/>
              <a:buChar char="•"/>
            </a:pPr>
            <a:r>
              <a:rPr lang="es-CL" sz="2000" dirty="0">
                <a:ea typeface="+mn-lt"/>
                <a:cs typeface="+mn-lt"/>
              </a:rPr>
              <a:t>Fondo Nacional de Desarrollo Regional FNDR 6%</a:t>
            </a:r>
            <a:endParaRPr lang="es-CL" sz="2000" dirty="0">
              <a:cs typeface="Calibri"/>
            </a:endParaRPr>
          </a:p>
          <a:p>
            <a:pPr marL="285750" indent="-285750" algn="just">
              <a:buFont typeface="Arial"/>
              <a:buChar char="•"/>
            </a:pPr>
            <a:r>
              <a:rPr lang="es-CL" sz="2000" dirty="0">
                <a:ea typeface="+mn-lt"/>
                <a:cs typeface="+mn-lt"/>
              </a:rPr>
              <a:t>Fondo para el Reciclaje (FPR) del Ministerio del Medio Ambiente</a:t>
            </a:r>
            <a:endParaRPr lang="es-CL" sz="2000" dirty="0">
              <a:cs typeface="Calibri"/>
            </a:endParaRPr>
          </a:p>
          <a:p>
            <a:pPr marL="285750" indent="-285750" algn="just">
              <a:buFont typeface="Arial"/>
              <a:buChar char="•"/>
            </a:pPr>
            <a:r>
              <a:rPr lang="es-CL" sz="2000" dirty="0">
                <a:ea typeface="+mn-lt"/>
                <a:cs typeface="+mn-lt"/>
              </a:rPr>
              <a:t>Circular 33 del Ministerio de Hacienda</a:t>
            </a:r>
            <a:endParaRPr lang="es-CL" sz="2000" dirty="0">
              <a:cs typeface="Calibri"/>
            </a:endParaRPr>
          </a:p>
          <a:p>
            <a:pPr marL="285750" indent="-285750" algn="just">
              <a:buFont typeface="Arial"/>
              <a:buChar char="•"/>
            </a:pPr>
            <a:r>
              <a:rPr lang="es-CL" sz="2000" dirty="0">
                <a:ea typeface="+mn-lt"/>
                <a:cs typeface="+mn-lt"/>
              </a:rPr>
              <a:t>Programa de Mejoramiento de Barrios (PMB)</a:t>
            </a:r>
          </a:p>
          <a:p>
            <a:pPr marL="285750" indent="-285750" algn="just">
              <a:buFont typeface="Arial"/>
              <a:buChar char="•"/>
            </a:pPr>
            <a:r>
              <a:rPr lang="es-CL" sz="2000" dirty="0">
                <a:ea typeface="+mn-lt"/>
                <a:cs typeface="+mn-lt"/>
              </a:rPr>
              <a:t>Programa Mejoramiento Urbano y equipamiento comunal (PMU)</a:t>
            </a:r>
            <a:endParaRPr lang="es-CL" sz="2000" dirty="0">
              <a:cs typeface="Calibri" panose="020F0502020204030204"/>
            </a:endParaRPr>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345814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4. Validación ciudadana de las metas a trabajar</a:t>
            </a:r>
          </a:p>
        </p:txBody>
      </p:sp>
      <p:sp>
        <p:nvSpPr>
          <p:cNvPr id="9" name="Rectángulo 8"/>
          <p:cNvSpPr/>
          <p:nvPr/>
        </p:nvSpPr>
        <p:spPr>
          <a:xfrm>
            <a:off x="519063" y="1997880"/>
            <a:ext cx="11267105" cy="461665"/>
          </a:xfrm>
          <a:prstGeom prst="rect">
            <a:avLst/>
          </a:prstGeom>
        </p:spPr>
        <p:txBody>
          <a:bodyPr wrap="square" lIns="91440" tIns="45720" rIns="91440" bIns="45720" anchor="t">
            <a:spAutoFit/>
          </a:bodyPr>
          <a:lstStyle/>
          <a:p>
            <a:endParaRPr lang="es-CL" sz="2400" i="1" dirty="0">
              <a:cs typeface="Arial"/>
            </a:endParaRPr>
          </a:p>
        </p:txBody>
      </p:sp>
      <p:sp>
        <p:nvSpPr>
          <p:cNvPr id="5" name="CuadroTexto 4"/>
          <p:cNvSpPr txBox="1"/>
          <p:nvPr/>
        </p:nvSpPr>
        <p:spPr>
          <a:xfrm>
            <a:off x="468169" y="2264079"/>
            <a:ext cx="11256369" cy="3477875"/>
          </a:xfrm>
          <a:prstGeom prst="rect">
            <a:avLst/>
          </a:prstGeom>
          <a:noFill/>
        </p:spPr>
        <p:txBody>
          <a:bodyPr wrap="square" lIns="91440" tIns="45720" rIns="91440" bIns="45720" rtlCol="0" anchor="t">
            <a:spAutoFit/>
          </a:bodyPr>
          <a:lstStyle/>
          <a:p>
            <a:pPr algn="just"/>
            <a:r>
              <a:rPr lang="es-CL" sz="2000" dirty="0">
                <a:cs typeface="Calibri"/>
              </a:rPr>
              <a:t>En</a:t>
            </a:r>
            <a:r>
              <a:rPr lang="es-CL" sz="2000" dirty="0">
                <a:ea typeface="+mn-lt"/>
                <a:cs typeface="+mn-lt"/>
              </a:rPr>
              <a:t> el proceso de certificación ambiental la participación ciudadana cumple un rol relevante en el desarrollo de las distintas metas asociadas al programa, en ese sentido, los comités ambientales son una alternativa que deberá ser considerada para estas instancias. Los municipios que generen un plan de trabajo asociado a los componentes de esta directiva, deberán: </a:t>
            </a:r>
            <a:endParaRPr lang="es-ES" sz="2000"/>
          </a:p>
          <a:p>
            <a:pPr marL="285750" indent="-285750" algn="just">
              <a:buFont typeface="Arial"/>
              <a:buChar char="•"/>
            </a:pPr>
            <a:r>
              <a:rPr lang="es-CL" sz="2000" dirty="0">
                <a:ea typeface="+mn-lt"/>
                <a:cs typeface="+mn-lt"/>
              </a:rPr>
              <a:t>Presentarlo en reunión del Comité Ambiental Municipal para su respectiva aprobación.</a:t>
            </a:r>
            <a:endParaRPr lang="es-CL" sz="2000" dirty="0"/>
          </a:p>
          <a:p>
            <a:pPr marL="285750" indent="-285750" algn="just">
              <a:buFont typeface="Arial"/>
              <a:buChar char="•"/>
            </a:pPr>
            <a:r>
              <a:rPr lang="es-CL" sz="2000" dirty="0">
                <a:ea typeface="+mn-lt"/>
                <a:cs typeface="+mn-lt"/>
              </a:rPr>
              <a:t>Validarlo con el Comité Ambiental Comunal (CAC) o la Mesa de Gobernanza Ambiental, en caso que corresponda, además considerar también instancias con el COSOC, Unión Comunal de JJVV, Cámara de Comercio, etc.</a:t>
            </a:r>
            <a:endParaRPr lang="es-CL" sz="2000" dirty="0"/>
          </a:p>
          <a:p>
            <a:pPr marL="285750" indent="-285750" algn="just">
              <a:buFont typeface="Arial"/>
              <a:buChar char="•"/>
            </a:pPr>
            <a:r>
              <a:rPr lang="es-CL" sz="2000" dirty="0">
                <a:ea typeface="+mn-lt"/>
                <a:cs typeface="+mn-lt"/>
              </a:rPr>
              <a:t>Incorporarlo dentro del plan de difusión como información ambiental a la comunidad</a:t>
            </a:r>
            <a:endParaRPr lang="es-CL" sz="2000" dirty="0"/>
          </a:p>
          <a:p>
            <a:pPr marL="285750" indent="-285750" algn="just">
              <a:buFont typeface="Arial"/>
              <a:buChar char="•"/>
            </a:pPr>
            <a:r>
              <a:rPr lang="es-CL" sz="2000" dirty="0">
                <a:ea typeface="+mn-lt"/>
                <a:cs typeface="+mn-lt"/>
              </a:rPr>
              <a:t>Presentación al Concejo Municipal y aprobar su plan de implementación.</a:t>
            </a:r>
            <a:endParaRPr lang="es-CL" sz="2000" dirty="0"/>
          </a:p>
          <a:p>
            <a:endParaRPr lang="es-CL" sz="2000" i="1" dirty="0">
              <a:cs typeface="Calibri"/>
            </a:endParaRPr>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342595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5. Continuidad de metas en niveles del SCAM y Gobernanza Ambiental</a:t>
            </a:r>
          </a:p>
        </p:txBody>
      </p:sp>
      <p:sp>
        <p:nvSpPr>
          <p:cNvPr id="9" name="Rectángulo 8"/>
          <p:cNvSpPr/>
          <p:nvPr/>
        </p:nvSpPr>
        <p:spPr>
          <a:xfrm>
            <a:off x="519063" y="1997880"/>
            <a:ext cx="11267105" cy="461665"/>
          </a:xfrm>
          <a:prstGeom prst="rect">
            <a:avLst/>
          </a:prstGeom>
        </p:spPr>
        <p:txBody>
          <a:bodyPr wrap="square" lIns="91440" tIns="45720" rIns="91440" bIns="45720" anchor="t">
            <a:spAutoFit/>
          </a:bodyPr>
          <a:lstStyle/>
          <a:p>
            <a:endParaRPr lang="es-CL" sz="2400" i="1" dirty="0">
              <a:latin typeface="Calibri"/>
              <a:ea typeface="Calibri" panose="020F0502020204030204" pitchFamily="34" charset="0"/>
              <a:cs typeface="Arial" panose="020B0604020202020204" pitchFamily="34" charset="0"/>
            </a:endParaRPr>
          </a:p>
        </p:txBody>
      </p:sp>
      <p:sp>
        <p:nvSpPr>
          <p:cNvPr id="5" name="CuadroTexto 4"/>
          <p:cNvSpPr txBox="1"/>
          <p:nvPr/>
        </p:nvSpPr>
        <p:spPr>
          <a:xfrm>
            <a:off x="468169" y="2232764"/>
            <a:ext cx="11256369" cy="3785652"/>
          </a:xfrm>
          <a:prstGeom prst="rect">
            <a:avLst/>
          </a:prstGeom>
          <a:noFill/>
        </p:spPr>
        <p:txBody>
          <a:bodyPr wrap="square" lIns="91440" tIns="45720" rIns="91440" bIns="45720" rtlCol="0" anchor="t">
            <a:spAutoFit/>
          </a:bodyPr>
          <a:lstStyle/>
          <a:p>
            <a:pPr algn="just"/>
            <a:r>
              <a:rPr lang="es-CL" sz="2400" dirty="0">
                <a:ea typeface="+mn-lt"/>
                <a:cs typeface="+mn-lt"/>
              </a:rPr>
              <a:t>La presente directiva podrá ser utilizada como </a:t>
            </a:r>
            <a:r>
              <a:rPr lang="es-CL" sz="2400" b="1" dirty="0">
                <a:ea typeface="+mn-lt"/>
                <a:cs typeface="+mn-lt"/>
              </a:rPr>
              <a:t>guía de referencia</a:t>
            </a:r>
            <a:r>
              <a:rPr lang="es-CL" sz="2400" dirty="0">
                <a:ea typeface="+mn-lt"/>
                <a:cs typeface="+mn-lt"/>
              </a:rPr>
              <a:t> en cualquier nivel del programa SCAM, siendo la estrategia ambiental comunal el componente que se utilizará para poder desarrollar el diagnóstico y avances mencionados en este documento. </a:t>
            </a:r>
            <a:endParaRPr lang="es-ES" sz="2400">
              <a:cs typeface="Calibri"/>
            </a:endParaRPr>
          </a:p>
          <a:p>
            <a:pPr algn="just"/>
            <a:r>
              <a:rPr lang="es-CL" sz="2400" dirty="0">
                <a:ea typeface="+mn-lt"/>
                <a:cs typeface="+mn-lt"/>
              </a:rPr>
              <a:t>En el caso de Gobernanza Ambiental si una municipalidad selecciona como vocación ambiental los temas tratados en este documento, podrá homologar las metas territoriales determinadas a través de esta directiva, privilegiando metas que permitan profundizar el trabajo en gobernanza ambiental etapa apresto-implementación y consolidación. </a:t>
            </a:r>
            <a:endParaRPr lang="es-CL" sz="2400">
              <a:cs typeface="Calibri"/>
            </a:endParaRPr>
          </a:p>
          <a:p>
            <a:r>
              <a:rPr lang="es-CL" sz="2400" dirty="0">
                <a:ea typeface="+mn-lt"/>
                <a:cs typeface="+mn-lt"/>
              </a:rPr>
              <a:t>En caso de no seleccionar la vocación de residuos sólidos, las metas establecidas en esta directiva, quedarán comprometidas como lineamiento de la estrategia ambiental comunal. </a:t>
            </a:r>
            <a:endParaRPr lang="es-CL" sz="2400" dirty="0"/>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240961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F74610F-6920-7847-B21B-D23914BD443E}"/>
              </a:ext>
            </a:extLst>
          </p:cNvPr>
          <p:cNvSpPr>
            <a:spLocks noGrp="1"/>
          </p:cNvSpPr>
          <p:nvPr>
            <p:ph type="body" sz="quarter" idx="10"/>
          </p:nvPr>
        </p:nvSpPr>
        <p:spPr/>
        <p:txBody>
          <a:bodyPr lIns="91440" tIns="45720" rIns="91440" bIns="45720" anchor="t"/>
          <a:lstStyle/>
          <a:p>
            <a:r>
              <a:rPr lang="es-CL" sz="4400" dirty="0">
                <a:latin typeface="GOBCL-HEAVY"/>
              </a:rPr>
              <a:t>Directiva Técnica SCAM</a:t>
            </a:r>
            <a:br>
              <a:rPr lang="es-CL" sz="4400" dirty="0">
                <a:latin typeface="GOBCL-HEAVY"/>
              </a:rPr>
            </a:br>
            <a:r>
              <a:rPr lang="es-CL" sz="4400" dirty="0">
                <a:latin typeface="GOBCL-HEAVY"/>
              </a:rPr>
              <a:t>Economía Circular y Residuos</a:t>
            </a:r>
            <a:endParaRPr lang="es-CL" sz="4400" dirty="0"/>
          </a:p>
        </p:txBody>
      </p:sp>
    </p:spTree>
    <p:extLst>
      <p:ext uri="{BB962C8B-B14F-4D97-AF65-F5344CB8AC3E}">
        <p14:creationId xmlns:p14="http://schemas.microsoft.com/office/powerpoint/2010/main" val="349725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1740" y="291370"/>
            <a:ext cx="11380337" cy="1299883"/>
          </a:xfrm>
          <a:noFill/>
        </p:spPr>
        <p:txBody>
          <a:bodyPr spcFirstLastPara="1" vert="horz" wrap="square" lIns="80304" tIns="40152" rIns="80304" bIns="40152" rtlCol="0" anchor="ctr" anchorCtr="0">
            <a:spAutoFit/>
          </a:bodyPr>
          <a:lstStyle/>
          <a:p>
            <a:pPr defTabSz="493941"/>
            <a:r>
              <a:rPr lang="es-CL" sz="4400" dirty="0">
                <a:latin typeface="GOBCL-HEAVY"/>
              </a:rPr>
              <a:t>Fundamentos de la Directiva en Economía Circular</a:t>
            </a:r>
          </a:p>
        </p:txBody>
      </p:sp>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pic>
        <p:nvPicPr>
          <p:cNvPr id="7" name="Imagen 6">
            <a:extLst>
              <a:ext uri="{FF2B5EF4-FFF2-40B4-BE49-F238E27FC236}">
                <a16:creationId xmlns:a16="http://schemas.microsoft.com/office/drawing/2014/main" id="{B32BDC39-C8F6-4A1C-906F-61AECE1423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442" y="3848362"/>
            <a:ext cx="1825561" cy="2224184"/>
          </a:xfrm>
          <a:prstGeom prst="rect">
            <a:avLst/>
          </a:prstGeom>
          <a:ln>
            <a:solidFill>
              <a:schemeClr val="tx1"/>
            </a:solidFill>
          </a:ln>
        </p:spPr>
      </p:pic>
      <p:pic>
        <p:nvPicPr>
          <p:cNvPr id="8" name="Imagen 7" descr="Imagen que contiene tabla, lego, artículos, caja&#10;&#10;Descripción generada automáticamente">
            <a:extLst>
              <a:ext uri="{FF2B5EF4-FFF2-40B4-BE49-F238E27FC236}">
                <a16:creationId xmlns:a16="http://schemas.microsoft.com/office/drawing/2014/main" id="{4F87286E-BC5B-40BC-B0E9-D82464DF3C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1095" y="3843657"/>
            <a:ext cx="1744839" cy="2258692"/>
          </a:xfrm>
          <a:prstGeom prst="rect">
            <a:avLst/>
          </a:prstGeom>
          <a:ln>
            <a:solidFill>
              <a:schemeClr val="tx1"/>
            </a:solidFill>
          </a:ln>
          <a:effectLst/>
        </p:spPr>
      </p:pic>
      <p:sp>
        <p:nvSpPr>
          <p:cNvPr id="25" name="Flecha derecha 24"/>
          <p:cNvSpPr/>
          <p:nvPr/>
        </p:nvSpPr>
        <p:spPr>
          <a:xfrm>
            <a:off x="4989705" y="3379214"/>
            <a:ext cx="2873938" cy="935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CuadroTexto 25"/>
          <p:cNvSpPr txBox="1"/>
          <p:nvPr/>
        </p:nvSpPr>
        <p:spPr>
          <a:xfrm>
            <a:off x="5365895" y="3462474"/>
            <a:ext cx="1584088" cy="769441"/>
          </a:xfrm>
          <a:prstGeom prst="rect">
            <a:avLst/>
          </a:prstGeom>
          <a:noFill/>
        </p:spPr>
        <p:txBody>
          <a:bodyPr wrap="none" rtlCol="0">
            <a:spAutoFit/>
          </a:bodyPr>
          <a:lstStyle/>
          <a:p>
            <a:r>
              <a:rPr lang="es-CL" sz="4400" b="1" dirty="0"/>
              <a:t>SCAM</a:t>
            </a:r>
          </a:p>
        </p:txBody>
      </p:sp>
      <p:sp>
        <p:nvSpPr>
          <p:cNvPr id="28" name="CuadroTexto 27"/>
          <p:cNvSpPr txBox="1"/>
          <p:nvPr/>
        </p:nvSpPr>
        <p:spPr>
          <a:xfrm>
            <a:off x="10151034" y="1897205"/>
            <a:ext cx="1124026" cy="769441"/>
          </a:xfrm>
          <a:prstGeom prst="rect">
            <a:avLst/>
          </a:prstGeom>
          <a:noFill/>
        </p:spPr>
        <p:txBody>
          <a:bodyPr wrap="none" rtlCol="0">
            <a:spAutoFit/>
          </a:bodyPr>
          <a:lstStyle/>
          <a:p>
            <a:r>
              <a:rPr lang="es-CL" sz="4400" b="1" dirty="0"/>
              <a:t>GAL</a:t>
            </a:r>
          </a:p>
        </p:txBody>
      </p:sp>
      <p:pic>
        <p:nvPicPr>
          <p:cNvPr id="1028" name="Picture 4" descr="Gestión Ambiental Local – Educación Ambiental y Participación Ciudadan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06644" y="1810215"/>
            <a:ext cx="1568998" cy="156899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0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5632" y="1722339"/>
            <a:ext cx="2588172" cy="2588172"/>
          </a:xfrm>
          <a:prstGeom prst="rect">
            <a:avLst/>
          </a:prstGeom>
        </p:spPr>
      </p:pic>
      <p:pic>
        <p:nvPicPr>
          <p:cNvPr id="3" name="Imagen 4" descr="Imagen que contiene Mapa&#10;&#10;Descripción generada automáticamente">
            <a:extLst>
              <a:ext uri="{FF2B5EF4-FFF2-40B4-BE49-F238E27FC236}">
                <a16:creationId xmlns:a16="http://schemas.microsoft.com/office/drawing/2014/main" id="{7284C95D-6564-07EE-4890-934545519C45}"/>
              </a:ext>
            </a:extLst>
          </p:cNvPr>
          <p:cNvPicPr>
            <a:picLocks noChangeAspect="1"/>
          </p:cNvPicPr>
          <p:nvPr/>
        </p:nvPicPr>
        <p:blipFill rotWithShape="1">
          <a:blip r:embed="rId7"/>
          <a:srcRect l="27465" r="28404" b="556"/>
          <a:stretch/>
        </p:blipFill>
        <p:spPr>
          <a:xfrm>
            <a:off x="1490547" y="1727069"/>
            <a:ext cx="1831485" cy="1740508"/>
          </a:xfrm>
          <a:prstGeom prst="rect">
            <a:avLst/>
          </a:prstGeom>
          <a:ln>
            <a:solidFill>
              <a:schemeClr val="tx1"/>
            </a:solidFill>
          </a:ln>
        </p:spPr>
      </p:pic>
      <p:sp>
        <p:nvSpPr>
          <p:cNvPr id="6" name="CuadroTexto 5">
            <a:extLst>
              <a:ext uri="{FF2B5EF4-FFF2-40B4-BE49-F238E27FC236}">
                <a16:creationId xmlns:a16="http://schemas.microsoft.com/office/drawing/2014/main" id="{20C7726F-30F6-02AD-5CB4-C4E3081B085B}"/>
              </a:ext>
            </a:extLst>
          </p:cNvPr>
          <p:cNvSpPr txBox="1"/>
          <p:nvPr/>
        </p:nvSpPr>
        <p:spPr>
          <a:xfrm>
            <a:off x="4989705" y="4670778"/>
            <a:ext cx="6131858" cy="923330"/>
          </a:xfrm>
          <a:prstGeom prst="rect">
            <a:avLst/>
          </a:prstGeom>
          <a:noFill/>
        </p:spPr>
        <p:txBody>
          <a:bodyPr wrap="square">
            <a:spAutoFit/>
          </a:bodyPr>
          <a:lstStyle/>
          <a:p>
            <a:pPr algn="just"/>
            <a:r>
              <a:rPr lang="en-US" b="1" dirty="0">
                <a:cs typeface="Calibri"/>
              </a:rPr>
              <a:t>“</a:t>
            </a:r>
            <a:r>
              <a:rPr lang="en-US" b="1" dirty="0" err="1">
                <a:cs typeface="Calibri"/>
              </a:rPr>
              <a:t>Cerca</a:t>
            </a:r>
            <a:r>
              <a:rPr lang="en-US" b="1" dirty="0">
                <a:cs typeface="Calibri"/>
              </a:rPr>
              <a:t> del 90% de las </a:t>
            </a:r>
            <a:r>
              <a:rPr lang="en-US" b="1" dirty="0" err="1">
                <a:cs typeface="Calibri"/>
              </a:rPr>
              <a:t>municipalidades</a:t>
            </a:r>
            <a:r>
              <a:rPr lang="en-US" b="1" dirty="0">
                <a:cs typeface="Calibri"/>
              </a:rPr>
              <a:t> que </a:t>
            </a:r>
            <a:r>
              <a:rPr lang="en-US" b="1" dirty="0" err="1">
                <a:cs typeface="Calibri"/>
              </a:rPr>
              <a:t>están</a:t>
            </a:r>
            <a:r>
              <a:rPr lang="en-US" b="1" dirty="0">
                <a:cs typeface="Calibri"/>
              </a:rPr>
              <a:t> </a:t>
            </a:r>
            <a:r>
              <a:rPr lang="en-US" b="1" dirty="0" err="1">
                <a:cs typeface="Calibri"/>
              </a:rPr>
              <a:t>en</a:t>
            </a:r>
            <a:r>
              <a:rPr lang="en-US" b="1" dirty="0">
                <a:cs typeface="Calibri"/>
              </a:rPr>
              <a:t> </a:t>
            </a:r>
            <a:r>
              <a:rPr lang="en-US" b="1" dirty="0" err="1">
                <a:cs typeface="Calibri"/>
              </a:rPr>
              <a:t>el</a:t>
            </a:r>
            <a:r>
              <a:rPr lang="en-US" b="1" dirty="0">
                <a:cs typeface="Calibri"/>
              </a:rPr>
              <a:t> Nivel de </a:t>
            </a:r>
            <a:r>
              <a:rPr lang="en-US" b="1" dirty="0" err="1">
                <a:cs typeface="Calibri"/>
              </a:rPr>
              <a:t>Excelencia</a:t>
            </a:r>
            <a:r>
              <a:rPr lang="en-US" b="1" dirty="0">
                <a:cs typeface="Calibri"/>
              </a:rPr>
              <a:t> </a:t>
            </a:r>
            <a:r>
              <a:rPr lang="en-US" b="1" dirty="0" err="1">
                <a:cs typeface="Calibri"/>
              </a:rPr>
              <a:t>Sobresaliente</a:t>
            </a:r>
            <a:r>
              <a:rPr lang="en-US" b="1" dirty="0">
                <a:cs typeface="Calibri"/>
              </a:rPr>
              <a:t>, </a:t>
            </a:r>
            <a:r>
              <a:rPr lang="en-US" b="1" dirty="0" err="1">
                <a:cs typeface="Calibri"/>
              </a:rPr>
              <a:t>elige</a:t>
            </a:r>
            <a:r>
              <a:rPr lang="en-US" b="1" dirty="0">
                <a:cs typeface="Calibri"/>
              </a:rPr>
              <a:t> </a:t>
            </a:r>
            <a:r>
              <a:rPr lang="en-US" b="1" dirty="0" err="1">
                <a:cs typeface="Calibri"/>
              </a:rPr>
              <a:t>trabajar</a:t>
            </a:r>
            <a:r>
              <a:rPr lang="en-US" b="1" dirty="0">
                <a:cs typeface="Calibri"/>
              </a:rPr>
              <a:t> con la </a:t>
            </a:r>
            <a:r>
              <a:rPr lang="en-US" b="1" dirty="0" err="1">
                <a:cs typeface="Calibri"/>
              </a:rPr>
              <a:t>temática</a:t>
            </a:r>
            <a:r>
              <a:rPr lang="en-US" b="1" dirty="0">
                <a:cs typeface="Calibri"/>
              </a:rPr>
              <a:t> de </a:t>
            </a:r>
            <a:r>
              <a:rPr lang="en-US" b="1" dirty="0" err="1">
                <a:cs typeface="Calibri"/>
              </a:rPr>
              <a:t>residuos</a:t>
            </a:r>
            <a:r>
              <a:rPr lang="en-US" b="1" dirty="0">
                <a:cs typeface="Calibri"/>
              </a:rPr>
              <a:t>”.</a:t>
            </a:r>
          </a:p>
        </p:txBody>
      </p:sp>
    </p:spTree>
    <p:extLst>
      <p:ext uri="{BB962C8B-B14F-4D97-AF65-F5344CB8AC3E}">
        <p14:creationId xmlns:p14="http://schemas.microsoft.com/office/powerpoint/2010/main" val="43003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1200329"/>
          </a:xfrm>
          <a:prstGeom prst="rect">
            <a:avLst/>
          </a:prstGeom>
        </p:spPr>
        <p:txBody>
          <a:bodyPr wrap="square">
            <a:spAutoFit/>
          </a:bodyPr>
          <a:lstStyle/>
          <a:p>
            <a:pPr>
              <a:spcAft>
                <a:spcPts val="0"/>
              </a:spcAft>
            </a:pPr>
            <a:r>
              <a:rPr lang="es-CL" sz="2400" i="1" dirty="0">
                <a:latin typeface="Calibri" panose="020F0502020204030204" pitchFamily="34" charset="0"/>
                <a:ea typeface="Calibri" panose="020F0502020204030204" pitchFamily="34" charset="0"/>
                <a:cs typeface="Arial" panose="020B0604020202020204" pitchFamily="34" charset="0"/>
              </a:rPr>
              <a:t>Elaborar un Plan de Economía Circular y Gestión de Residuos Sólidos en la comuna, con el propósito de implementar medidas o acciones orientadas a una transición a la economía circular.</a:t>
            </a:r>
          </a:p>
        </p:txBody>
      </p:sp>
      <p:graphicFrame>
        <p:nvGraphicFramePr>
          <p:cNvPr id="5" name="Diagrama 4"/>
          <p:cNvGraphicFramePr/>
          <p:nvPr>
            <p:extLst>
              <p:ext uri="{D42A27DB-BD31-4B8C-83A1-F6EECF244321}">
                <p14:modId xmlns:p14="http://schemas.microsoft.com/office/powerpoint/2010/main" val="3808833292"/>
              </p:ext>
            </p:extLst>
          </p:nvPr>
        </p:nvGraphicFramePr>
        <p:xfrm>
          <a:off x="1675786" y="2002220"/>
          <a:ext cx="9085624" cy="471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31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1. Diagnóstico de acciones</a:t>
            </a:r>
          </a:p>
        </p:txBody>
      </p:sp>
      <p:sp>
        <p:nvSpPr>
          <p:cNvPr id="9" name="Rectángulo 8"/>
          <p:cNvSpPr/>
          <p:nvPr/>
        </p:nvSpPr>
        <p:spPr>
          <a:xfrm>
            <a:off x="519061" y="2015763"/>
            <a:ext cx="11267105" cy="461665"/>
          </a:xfrm>
          <a:prstGeom prst="rect">
            <a:avLst/>
          </a:prstGeom>
        </p:spPr>
        <p:txBody>
          <a:bodyPr wrap="square" lIns="91440" tIns="45720" rIns="91440" bIns="45720" anchor="t">
            <a:spAutoFit/>
          </a:bodyPr>
          <a:lstStyle/>
          <a:p>
            <a:r>
              <a:rPr lang="es-CL" sz="2400" i="1" dirty="0">
                <a:latin typeface="Calibri"/>
                <a:ea typeface="Calibri" panose="020F0502020204030204" pitchFamily="34" charset="0"/>
                <a:cs typeface="Arial"/>
              </a:rPr>
              <a:t>Tabla N°1 - acciones de acuerdo a la jerarquía en el manejo de residuos</a:t>
            </a:r>
            <a:endParaRPr lang="es-CL" sz="2400" i="1" dirty="0">
              <a:latin typeface="Calibri"/>
              <a:ea typeface="Calibri" panose="020F050202020403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1622854847"/>
              </p:ext>
            </p:extLst>
          </p:nvPr>
        </p:nvGraphicFramePr>
        <p:xfrm>
          <a:off x="2498637" y="999563"/>
          <a:ext cx="8128000" cy="422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03164" y="3669645"/>
            <a:ext cx="4321925" cy="2938909"/>
          </a:xfrm>
          <a:prstGeom prst="rect">
            <a:avLst/>
          </a:prstGeom>
        </p:spPr>
      </p:pic>
      <p:sp>
        <p:nvSpPr>
          <p:cNvPr id="21" name="Título 1">
            <a:extLst>
              <a:ext uri="{FF2B5EF4-FFF2-40B4-BE49-F238E27FC236}">
                <a16:creationId xmlns:a16="http://schemas.microsoft.com/office/drawing/2014/main" id="{954A3006-DC68-5B18-EA29-65ABE5E5EE71}"/>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292427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1. Diagnóstico de acciones</a:t>
            </a:r>
          </a:p>
        </p:txBody>
      </p:sp>
      <p:sp>
        <p:nvSpPr>
          <p:cNvPr id="6" name="Rectángulo 5"/>
          <p:cNvSpPr/>
          <p:nvPr/>
        </p:nvSpPr>
        <p:spPr>
          <a:xfrm>
            <a:off x="519063" y="1980138"/>
            <a:ext cx="11267105" cy="461665"/>
          </a:xfrm>
          <a:prstGeom prst="rect">
            <a:avLst/>
          </a:prstGeom>
        </p:spPr>
        <p:txBody>
          <a:bodyPr wrap="square" lIns="91440" tIns="45720" rIns="91440" bIns="45720" anchor="t">
            <a:spAutoFit/>
          </a:bodyPr>
          <a:lstStyle/>
          <a:p>
            <a:r>
              <a:rPr lang="es-CL" sz="2400" i="1" dirty="0">
                <a:latin typeface="Calibri"/>
                <a:ea typeface="Calibri" panose="020F0502020204030204" pitchFamily="34" charset="0"/>
                <a:cs typeface="Arial"/>
              </a:rPr>
              <a:t>Tabla N°2 - acciones en el ámbito de planificación</a:t>
            </a:r>
            <a:endParaRPr lang="es-CL" sz="2400" i="1" dirty="0">
              <a:latin typeface="Calibri"/>
              <a:ea typeface="Calibri" panose="020F0502020204030204" pitchFamily="34" charset="0"/>
              <a:cs typeface="Arial" panose="020B0604020202020204" pitchFamily="34" charset="0"/>
            </a:endParaRPr>
          </a:p>
        </p:txBody>
      </p:sp>
      <p:pic>
        <p:nvPicPr>
          <p:cNvPr id="2050" name="Picture 2" descr="Concepto de economía circular | Las pymes argentinas en desarrollo de economía  circula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5834" y="2674119"/>
            <a:ext cx="5380531" cy="3695149"/>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749B317E-7B70-5DF0-7A1C-31440C23F6A4}"/>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274726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6" name="Rectángulo 5"/>
          <p:cNvSpPr/>
          <p:nvPr/>
        </p:nvSpPr>
        <p:spPr>
          <a:xfrm>
            <a:off x="463307" y="2073065"/>
            <a:ext cx="11267105" cy="461665"/>
          </a:xfrm>
          <a:prstGeom prst="rect">
            <a:avLst/>
          </a:prstGeom>
        </p:spPr>
        <p:txBody>
          <a:bodyPr wrap="square" lIns="91440" tIns="45720" rIns="91440" bIns="45720" anchor="t">
            <a:spAutoFit/>
          </a:bodyPr>
          <a:lstStyle/>
          <a:p>
            <a:pPr algn="ctr"/>
            <a:r>
              <a:rPr lang="es-CL" sz="2400" i="1" dirty="0">
                <a:latin typeface="Calibri"/>
                <a:ea typeface="Calibri" panose="020F0502020204030204" pitchFamily="34" charset="0"/>
                <a:cs typeface="Arial"/>
              </a:rPr>
              <a:t>¿Revisemos las tablas?</a:t>
            </a:r>
            <a:endParaRPr lang="es-CL" sz="2400" i="1" dirty="0">
              <a:latin typeface="Calibri" panose="020F0502020204030204" pitchFamily="34" charset="0"/>
              <a:ea typeface="Calibri" panose="020F0502020204030204" pitchFamily="34" charset="0"/>
              <a:cs typeface="Arial" panose="020B0604020202020204" pitchFamily="34" charset="0"/>
            </a:endParaRPr>
          </a:p>
        </p:txBody>
      </p:sp>
      <p:sp>
        <p:nvSpPr>
          <p:cNvPr id="9" name="Título 1">
            <a:extLst>
              <a:ext uri="{FF2B5EF4-FFF2-40B4-BE49-F238E27FC236}">
                <a16:creationId xmlns:a16="http://schemas.microsoft.com/office/drawing/2014/main" id="{749B317E-7B70-5DF0-7A1C-31440C23F6A4}"/>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pic>
        <p:nvPicPr>
          <p:cNvPr id="2" name="Imagen 4" descr="Icono&#10;&#10;Descripción generada automáticamente">
            <a:extLst>
              <a:ext uri="{FF2B5EF4-FFF2-40B4-BE49-F238E27FC236}">
                <a16:creationId xmlns:a16="http://schemas.microsoft.com/office/drawing/2014/main" id="{3CCEBD57-D334-3405-0BE3-24DCE7E183F2}"/>
              </a:ext>
            </a:extLst>
          </p:cNvPr>
          <p:cNvPicPr>
            <a:picLocks noChangeAspect="1"/>
          </p:cNvPicPr>
          <p:nvPr/>
        </p:nvPicPr>
        <p:blipFill>
          <a:blip r:embed="rId2"/>
          <a:stretch>
            <a:fillRect/>
          </a:stretch>
        </p:blipFill>
        <p:spPr>
          <a:xfrm>
            <a:off x="4148254" y="2484863"/>
            <a:ext cx="2743200" cy="2743200"/>
          </a:xfrm>
          <a:prstGeom prst="rect">
            <a:avLst/>
          </a:prstGeom>
        </p:spPr>
      </p:pic>
      <p:pic>
        <p:nvPicPr>
          <p:cNvPr id="5" name="Imagen 4" descr="Icono&#10;&#10;Descripción generada automáticamente">
            <a:extLst>
              <a:ext uri="{FF2B5EF4-FFF2-40B4-BE49-F238E27FC236}">
                <a16:creationId xmlns:a16="http://schemas.microsoft.com/office/drawing/2014/main" id="{D15848FA-0435-DF8A-ED72-25F2BFEAF820}"/>
              </a:ext>
            </a:extLst>
          </p:cNvPr>
          <p:cNvPicPr>
            <a:picLocks noChangeAspect="1"/>
          </p:cNvPicPr>
          <p:nvPr/>
        </p:nvPicPr>
        <p:blipFill>
          <a:blip r:embed="rId2"/>
          <a:stretch>
            <a:fillRect/>
          </a:stretch>
        </p:blipFill>
        <p:spPr>
          <a:xfrm>
            <a:off x="5467815" y="2726474"/>
            <a:ext cx="2743200" cy="2743200"/>
          </a:xfrm>
          <a:prstGeom prst="rect">
            <a:avLst/>
          </a:prstGeom>
        </p:spPr>
      </p:pic>
    </p:spTree>
    <p:extLst>
      <p:ext uri="{BB962C8B-B14F-4D97-AF65-F5344CB8AC3E}">
        <p14:creationId xmlns:p14="http://schemas.microsoft.com/office/powerpoint/2010/main" val="423899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1. Diagnóstico de acciones</a:t>
            </a:r>
          </a:p>
        </p:txBody>
      </p:sp>
      <p:sp>
        <p:nvSpPr>
          <p:cNvPr id="9" name="Rectángulo 8"/>
          <p:cNvSpPr/>
          <p:nvPr/>
        </p:nvSpPr>
        <p:spPr>
          <a:xfrm>
            <a:off x="519063" y="1997880"/>
            <a:ext cx="11267105" cy="461665"/>
          </a:xfrm>
          <a:prstGeom prst="rect">
            <a:avLst/>
          </a:prstGeom>
        </p:spPr>
        <p:txBody>
          <a:bodyPr wrap="square" lIns="91440" tIns="45720" rIns="91440" bIns="45720" anchor="t">
            <a:spAutoFit/>
          </a:bodyPr>
          <a:lstStyle/>
          <a:p>
            <a:r>
              <a:rPr lang="es-CL" sz="2400" i="1" dirty="0">
                <a:latin typeface="Calibri"/>
                <a:ea typeface="Calibri" panose="020F0502020204030204" pitchFamily="34" charset="0"/>
                <a:cs typeface="Arial"/>
              </a:rPr>
              <a:t>Consideraciones importantes </a:t>
            </a:r>
            <a:endParaRPr lang="es-CL" sz="2400" i="1" dirty="0">
              <a:latin typeface="Calibri"/>
              <a:ea typeface="Calibri" panose="020F0502020204030204" pitchFamily="34" charset="0"/>
              <a:cs typeface="Arial" panose="020B0604020202020204" pitchFamily="34" charset="0"/>
            </a:endParaRPr>
          </a:p>
        </p:txBody>
      </p:sp>
      <p:sp>
        <p:nvSpPr>
          <p:cNvPr id="5" name="CuadroTexto 4"/>
          <p:cNvSpPr txBox="1"/>
          <p:nvPr/>
        </p:nvSpPr>
        <p:spPr>
          <a:xfrm>
            <a:off x="361276" y="2410216"/>
            <a:ext cx="11266014" cy="4247317"/>
          </a:xfrm>
          <a:prstGeom prst="rect">
            <a:avLst/>
          </a:prstGeom>
          <a:noFill/>
        </p:spPr>
        <p:txBody>
          <a:bodyPr wrap="square" lIns="91440" tIns="45720" rIns="91440" bIns="45720" rtlCol="0" anchor="t">
            <a:spAutoFit/>
          </a:bodyPr>
          <a:lstStyle/>
          <a:p>
            <a:r>
              <a:rPr lang="es-CL" dirty="0"/>
              <a:t>Tabla N°1 y N°2 </a:t>
            </a:r>
            <a:endParaRPr lang="es-ES"/>
          </a:p>
          <a:p>
            <a:r>
              <a:rPr lang="es-CL" dirty="0"/>
              <a:t>- Instrumentos guía para apoyar la elaboración del Plan.</a:t>
            </a:r>
            <a:endParaRPr lang="es-ES" dirty="0"/>
          </a:p>
          <a:p>
            <a:r>
              <a:rPr lang="es-CL" dirty="0"/>
              <a:t>- Se puede incorporar componentes y/o acciones adicionales.</a:t>
            </a:r>
            <a:endParaRPr lang="es-CL" dirty="0">
              <a:cs typeface="Calibri"/>
            </a:endParaRPr>
          </a:p>
          <a:p>
            <a:r>
              <a:rPr lang="es-CL" dirty="0"/>
              <a:t>- No se deben eliminar ni los componentes ni los ejemplos de acciones ya establecidos -&gt; estándar mínimo.</a:t>
            </a:r>
            <a:endParaRPr lang="es-CL" dirty="0">
              <a:cs typeface="Calibri"/>
            </a:endParaRPr>
          </a:p>
          <a:p>
            <a:endParaRPr lang="es-CL" dirty="0">
              <a:cs typeface="Calibri"/>
            </a:endParaRPr>
          </a:p>
          <a:p>
            <a:pPr algn="just"/>
            <a:r>
              <a:rPr lang="es-CL" dirty="0">
                <a:ea typeface="+mn-lt"/>
                <a:cs typeface="+mn-lt"/>
              </a:rPr>
              <a:t>Complementar las tablas N°1 y N°2 con la siguiente información relevante para la toma de decisión:</a:t>
            </a:r>
          </a:p>
          <a:p>
            <a:pPr algn="just"/>
            <a:r>
              <a:rPr lang="es-CL" dirty="0">
                <a:ea typeface="+mn-lt"/>
                <a:cs typeface="+mn-lt"/>
              </a:rPr>
              <a:t>- Cantidad total en</a:t>
            </a:r>
            <a:r>
              <a:rPr lang="es-CL" b="1" dirty="0">
                <a:ea typeface="+mn-lt"/>
                <a:cs typeface="+mn-lt"/>
              </a:rPr>
              <a:t> toneladas de residuos </a:t>
            </a:r>
            <a:r>
              <a:rPr lang="es-CL" dirty="0">
                <a:ea typeface="+mn-lt"/>
                <a:cs typeface="+mn-lt"/>
              </a:rPr>
              <a:t>generados, valorizados y eliminados.</a:t>
            </a:r>
          </a:p>
          <a:p>
            <a:pPr algn="just"/>
            <a:r>
              <a:rPr lang="es-CL" dirty="0">
                <a:ea typeface="+mn-lt"/>
                <a:cs typeface="+mn-lt"/>
              </a:rPr>
              <a:t>- </a:t>
            </a:r>
            <a:r>
              <a:rPr lang="es-CL" b="1" dirty="0">
                <a:ea typeface="+mn-lt"/>
                <a:cs typeface="+mn-lt"/>
              </a:rPr>
              <a:t>Producción per Cápita</a:t>
            </a:r>
            <a:r>
              <a:rPr lang="es-CL" dirty="0">
                <a:ea typeface="+mn-lt"/>
                <a:cs typeface="+mn-lt"/>
              </a:rPr>
              <a:t> o PPC de generación, PPC de valorización, y PPC de eliminación -&gt; balance de masa de residuos </a:t>
            </a:r>
            <a:endParaRPr lang="es-CL">
              <a:ea typeface="+mn-lt"/>
              <a:cs typeface="+mn-lt"/>
            </a:endParaRPr>
          </a:p>
          <a:p>
            <a:pPr algn="just"/>
            <a:r>
              <a:rPr lang="es-CL" dirty="0">
                <a:ea typeface="+mn-lt"/>
                <a:cs typeface="+mn-lt"/>
              </a:rPr>
              <a:t>- Estimar </a:t>
            </a:r>
            <a:r>
              <a:rPr lang="es-CL" b="1" dirty="0">
                <a:ea typeface="+mn-lt"/>
                <a:cs typeface="+mn-lt"/>
              </a:rPr>
              <a:t>gastos asociados a la gestión de residuos </a:t>
            </a:r>
            <a:r>
              <a:rPr lang="es-CL" dirty="0">
                <a:ea typeface="+mn-lt"/>
                <a:cs typeface="+mn-lt"/>
              </a:rPr>
              <a:t>sólidos domiciliarios, en recolección selectiva de RSD; recolección tradicional de RSD; valorización; disposición final, entre otros. </a:t>
            </a:r>
          </a:p>
          <a:p>
            <a:pPr algn="just"/>
            <a:r>
              <a:rPr lang="es-CL" dirty="0">
                <a:ea typeface="+mn-lt"/>
                <a:cs typeface="+mn-lt"/>
              </a:rPr>
              <a:t>- Identificación del </a:t>
            </a:r>
            <a:r>
              <a:rPr lang="es-CL" b="1" dirty="0">
                <a:ea typeface="+mn-lt"/>
                <a:cs typeface="+mn-lt"/>
              </a:rPr>
              <a:t>déficit municipal </a:t>
            </a:r>
            <a:r>
              <a:rPr lang="es-CL" dirty="0">
                <a:ea typeface="+mn-lt"/>
                <a:cs typeface="+mn-lt"/>
              </a:rPr>
              <a:t>respecto de la recaudación del pago del derecho de aseo versus los costos actuales del manejo de residuos. </a:t>
            </a:r>
          </a:p>
          <a:p>
            <a:pPr algn="just"/>
            <a:r>
              <a:rPr lang="es-CL" dirty="0">
                <a:ea typeface="+mn-lt"/>
                <a:cs typeface="+mn-lt"/>
              </a:rPr>
              <a:t>- Identificar los </a:t>
            </a:r>
            <a:r>
              <a:rPr lang="es-CL" b="1" dirty="0">
                <a:ea typeface="+mn-lt"/>
                <a:cs typeface="+mn-lt"/>
              </a:rPr>
              <a:t>gestores de residuos</a:t>
            </a:r>
            <a:r>
              <a:rPr lang="es-CL" dirty="0">
                <a:ea typeface="+mn-lt"/>
                <a:cs typeface="+mn-lt"/>
              </a:rPr>
              <a:t> autorizados por la Secretaría Regional Ministerial de Salud respectiva, para valorizar residuos en el territorio comunal.</a:t>
            </a:r>
            <a:endParaRPr lang="es-CL">
              <a:cs typeface="Calibri" panose="020F0502020204030204"/>
            </a:endParaRPr>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126718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2. Diseño del plan a desarrollar</a:t>
            </a:r>
          </a:p>
        </p:txBody>
      </p:sp>
      <p:sp>
        <p:nvSpPr>
          <p:cNvPr id="5" name="CuadroTexto 4"/>
          <p:cNvSpPr txBox="1"/>
          <p:nvPr/>
        </p:nvSpPr>
        <p:spPr>
          <a:xfrm>
            <a:off x="352555" y="2223382"/>
            <a:ext cx="11256369" cy="3785652"/>
          </a:xfrm>
          <a:prstGeom prst="rect">
            <a:avLst/>
          </a:prstGeom>
          <a:noFill/>
        </p:spPr>
        <p:txBody>
          <a:bodyPr wrap="square" lIns="91440" tIns="45720" rIns="91440" bIns="45720" rtlCol="0" anchor="t">
            <a:spAutoFit/>
          </a:bodyPr>
          <a:lstStyle/>
          <a:p>
            <a:pPr marL="285750" indent="-285750">
              <a:buFont typeface="Arial"/>
              <a:buChar char="•"/>
            </a:pPr>
            <a:r>
              <a:rPr lang="es-CL" sz="2000" dirty="0">
                <a:ea typeface="+mn-lt"/>
                <a:cs typeface="+mn-lt"/>
              </a:rPr>
              <a:t>Establecer los objetivos del Plan coherentes con la visión de la Estrategia Ambiental Comunal.</a:t>
            </a:r>
            <a:endParaRPr lang="es-ES" sz="2000" dirty="0"/>
          </a:p>
          <a:p>
            <a:pPr marL="285750" indent="-285750">
              <a:buFont typeface="Arial"/>
              <a:buChar char="•"/>
            </a:pPr>
            <a:r>
              <a:rPr lang="es-CL" sz="2000" dirty="0">
                <a:ea typeface="+mn-lt"/>
                <a:cs typeface="+mn-lt"/>
              </a:rPr>
              <a:t>El Plan debe considerar al menos </a:t>
            </a:r>
            <a:r>
              <a:rPr lang="es-CL" sz="2000" b="1" dirty="0">
                <a:ea typeface="+mn-lt"/>
                <a:cs typeface="+mn-lt"/>
              </a:rPr>
              <a:t>una acción por cada componente y plantear una meta para cada indicador</a:t>
            </a:r>
            <a:r>
              <a:rPr lang="es-CL" sz="2000" dirty="0">
                <a:ea typeface="+mn-lt"/>
                <a:cs typeface="+mn-lt"/>
              </a:rPr>
              <a:t>, de acuerdo a lo detallado en las tablas N°1 y N°2 adjuntas. </a:t>
            </a:r>
            <a:endParaRPr lang="es-CL" sz="2000">
              <a:ea typeface="+mn-lt"/>
              <a:cs typeface="+mn-lt"/>
            </a:endParaRPr>
          </a:p>
          <a:p>
            <a:pPr marL="285750" indent="-285750">
              <a:buFont typeface="Arial"/>
              <a:buChar char="•"/>
            </a:pPr>
            <a:r>
              <a:rPr lang="es-CL" sz="2000" dirty="0">
                <a:ea typeface="+mn-lt"/>
                <a:cs typeface="+mn-lt"/>
              </a:rPr>
              <a:t>En caso de que el municipio cumpla con el estándar mínimo, deberá proponer acciones de continuidad, profundización y/o aumento de cobertura de los componentes ya implementados. </a:t>
            </a:r>
            <a:endParaRPr lang="es-CL" sz="2000">
              <a:cs typeface="Calibri"/>
            </a:endParaRPr>
          </a:p>
          <a:p>
            <a:pPr marL="285750" indent="-285750">
              <a:buFont typeface="Arial"/>
              <a:buChar char="•"/>
            </a:pPr>
            <a:r>
              <a:rPr lang="es-CL" sz="2000" dirty="0">
                <a:ea typeface="+mn-lt"/>
                <a:cs typeface="+mn-lt"/>
              </a:rPr>
              <a:t>Establecer un cronograma.</a:t>
            </a:r>
            <a:endParaRPr lang="es-CL" sz="2000" dirty="0"/>
          </a:p>
          <a:p>
            <a:pPr marL="285750" indent="-285750">
              <a:buFont typeface="Arial"/>
              <a:buChar char="•"/>
            </a:pPr>
            <a:r>
              <a:rPr lang="es-CL" sz="2000" dirty="0">
                <a:ea typeface="+mn-lt"/>
                <a:cs typeface="+mn-lt"/>
              </a:rPr>
              <a:t>Considerar gestiones orientadas al fortalecimiento de capacidades técnicas de los equipos municipales.</a:t>
            </a:r>
          </a:p>
          <a:p>
            <a:pPr marL="285750" indent="-285750">
              <a:buFont typeface="Arial"/>
              <a:buChar char="•"/>
            </a:pPr>
            <a:r>
              <a:rPr lang="es-CL" sz="2000" dirty="0">
                <a:ea typeface="+mn-lt"/>
                <a:cs typeface="+mn-lt"/>
              </a:rPr>
              <a:t>Definir estrategias de financiamiento.</a:t>
            </a:r>
            <a:endParaRPr lang="es-CL" sz="2000" dirty="0">
              <a:cs typeface="Calibri"/>
            </a:endParaRPr>
          </a:p>
          <a:p>
            <a:pPr marL="285750" indent="-285750">
              <a:buFont typeface="Arial"/>
              <a:buChar char="•"/>
            </a:pPr>
            <a:r>
              <a:rPr lang="es-CL" sz="2000" dirty="0">
                <a:ea typeface="+mn-lt"/>
                <a:cs typeface="+mn-lt"/>
              </a:rPr>
              <a:t>Se recomienda priorizar el desarrollo de acciones, programas, proyectos destinados a prevenir y/o valorizar la fracción orgánica de residuos.   </a:t>
            </a:r>
            <a:endParaRPr lang="es-CL" sz="2000" dirty="0"/>
          </a:p>
          <a:p>
            <a:pPr marL="285750" indent="-285750">
              <a:buFont typeface="Arial"/>
              <a:buChar char="•"/>
            </a:pPr>
            <a:r>
              <a:rPr lang="es-CL" sz="2000" dirty="0">
                <a:ea typeface="+mn-lt"/>
                <a:cs typeface="+mn-lt"/>
              </a:rPr>
              <a:t>Realización de estudios tendientes a mejorar las condiciones actuales de eliminación de los RSD, en el caso de que la instalación utilizada por el municipio no cumpla con la regulación vigente.</a:t>
            </a:r>
            <a:endParaRPr lang="es-CL" sz="2000" dirty="0"/>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421429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vaso plumavit"/>
          <p:cNvSpPr>
            <a:spLocks noChangeAspect="1" noChangeArrowheads="1"/>
          </p:cNvSpPr>
          <p:nvPr/>
        </p:nvSpPr>
        <p:spPr bwMode="auto">
          <a:xfrm>
            <a:off x="1017046" y="-126825"/>
            <a:ext cx="267680" cy="267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304" tIns="40152" rIns="80304" bIns="40152" numCol="1" anchor="t" anchorCtr="0" compatLnSpc="1">
            <a:prstTxWarp prst="textNoShape">
              <a:avLst/>
            </a:prstTxWarp>
          </a:bodyPr>
          <a:lstStyle/>
          <a:p>
            <a:endParaRPr lang="es-ES" sz="1581"/>
          </a:p>
        </p:txBody>
      </p:sp>
      <p:sp>
        <p:nvSpPr>
          <p:cNvPr id="3" name="Rectángulo 2"/>
          <p:cNvSpPr/>
          <p:nvPr/>
        </p:nvSpPr>
        <p:spPr>
          <a:xfrm>
            <a:off x="519063" y="1594839"/>
            <a:ext cx="11267105" cy="461665"/>
          </a:xfrm>
          <a:prstGeom prst="rect">
            <a:avLst/>
          </a:prstGeom>
        </p:spPr>
        <p:txBody>
          <a:bodyPr wrap="square" lIns="91440" tIns="45720" rIns="91440" bIns="45720" anchor="t">
            <a:spAutoFit/>
          </a:bodyPr>
          <a:lstStyle/>
          <a:p>
            <a:r>
              <a:rPr lang="es-CL" sz="2400" b="1" i="1" dirty="0">
                <a:latin typeface="Calibri"/>
                <a:ea typeface="Calibri" panose="020F0502020204030204" pitchFamily="34" charset="0"/>
                <a:cs typeface="Arial"/>
              </a:rPr>
              <a:t>2. Diseño del plan a desarrollar</a:t>
            </a:r>
          </a:p>
        </p:txBody>
      </p:sp>
      <p:sp>
        <p:nvSpPr>
          <p:cNvPr id="5" name="CuadroTexto 4"/>
          <p:cNvSpPr txBox="1"/>
          <p:nvPr/>
        </p:nvSpPr>
        <p:spPr>
          <a:xfrm>
            <a:off x="425624" y="2355117"/>
            <a:ext cx="11256369" cy="2554545"/>
          </a:xfrm>
          <a:prstGeom prst="rect">
            <a:avLst/>
          </a:prstGeom>
          <a:noFill/>
        </p:spPr>
        <p:txBody>
          <a:bodyPr wrap="square" lIns="91440" tIns="45720" rIns="91440" bIns="45720" rtlCol="0" anchor="t">
            <a:spAutoFit/>
          </a:bodyPr>
          <a:lstStyle/>
          <a:p>
            <a:pPr algn="just"/>
            <a:r>
              <a:rPr lang="es-CL" sz="2000" dirty="0">
                <a:ea typeface="+mn-lt"/>
                <a:cs typeface="+mn-lt"/>
              </a:rPr>
              <a:t>Otro tipo de contenidos a considerar, que apoyan el Plan de Economía Circular y Gestión de Residuos: </a:t>
            </a:r>
            <a:endParaRPr lang="es-CL" sz="2000" dirty="0"/>
          </a:p>
          <a:p>
            <a:pPr marL="285750" indent="-285750" algn="just">
              <a:buFont typeface="Arial"/>
              <a:buChar char="•"/>
            </a:pPr>
            <a:r>
              <a:rPr lang="es-CL" sz="2000" dirty="0">
                <a:ea typeface="+mn-lt"/>
                <a:cs typeface="+mn-lt"/>
              </a:rPr>
              <a:t>Garantizar que los </a:t>
            </a:r>
            <a:r>
              <a:rPr lang="es-CL" sz="2000" b="1" dirty="0">
                <a:ea typeface="+mn-lt"/>
                <a:cs typeface="+mn-lt"/>
              </a:rPr>
              <a:t>instrumentos rectores</a:t>
            </a:r>
            <a:r>
              <a:rPr lang="es-CL" sz="2000" dirty="0">
                <a:ea typeface="+mn-lt"/>
                <a:cs typeface="+mn-lt"/>
              </a:rPr>
              <a:t> del quehacer a escala local </a:t>
            </a:r>
            <a:r>
              <a:rPr lang="es-CL" sz="2000" b="1" dirty="0">
                <a:ea typeface="+mn-lt"/>
                <a:cs typeface="+mn-lt"/>
              </a:rPr>
              <a:t>colaboren con la necesidad de continuidad del plan de gestión</a:t>
            </a:r>
            <a:r>
              <a:rPr lang="es-CL" sz="2000" dirty="0">
                <a:ea typeface="+mn-lt"/>
                <a:cs typeface="+mn-lt"/>
              </a:rPr>
              <a:t>, ello a través de mención explícita en el PLADECO, en el plan regulador comunal y ordenanzas</a:t>
            </a:r>
            <a:endParaRPr lang="es-CL" sz="2000" dirty="0"/>
          </a:p>
          <a:p>
            <a:pPr marL="285750" indent="-285750" algn="just">
              <a:buFont typeface="Arial"/>
              <a:buChar char="•"/>
            </a:pPr>
            <a:r>
              <a:rPr lang="es-CL" sz="2000" b="1" dirty="0">
                <a:ea typeface="+mn-lt"/>
                <a:cs typeface="+mn-lt"/>
              </a:rPr>
              <a:t>Fortalecer la Gobernanza</a:t>
            </a:r>
            <a:r>
              <a:rPr lang="es-CL" sz="2000" dirty="0">
                <a:ea typeface="+mn-lt"/>
                <a:cs typeface="+mn-lt"/>
              </a:rPr>
              <a:t> para la gestión de residuos y economía circular en el marco del Comité Ambiental Municipal, identificando los actores clave dentro del municipio.</a:t>
            </a:r>
            <a:endParaRPr lang="es-CL" sz="2000" dirty="0">
              <a:cs typeface="Calibri" panose="020F0502020204030204"/>
            </a:endParaRPr>
          </a:p>
          <a:p>
            <a:pPr marL="285750" indent="-285750" algn="just">
              <a:buFont typeface="Arial"/>
              <a:buChar char="•"/>
            </a:pPr>
            <a:endParaRPr lang="es-CL" sz="2000" dirty="0"/>
          </a:p>
          <a:p>
            <a:endParaRPr lang="es-CL" sz="2000" i="1" dirty="0">
              <a:cs typeface="Calibri"/>
            </a:endParaRPr>
          </a:p>
        </p:txBody>
      </p:sp>
      <p:sp>
        <p:nvSpPr>
          <p:cNvPr id="12" name="Título 1">
            <a:extLst>
              <a:ext uri="{FF2B5EF4-FFF2-40B4-BE49-F238E27FC236}">
                <a16:creationId xmlns:a16="http://schemas.microsoft.com/office/drawing/2014/main" id="{E3725222-18F7-CBA2-3CD3-31D6AAE01FD9}"/>
              </a:ext>
            </a:extLst>
          </p:cNvPr>
          <p:cNvSpPr>
            <a:spLocks noGrp="1"/>
          </p:cNvSpPr>
          <p:nvPr>
            <p:ph type="ctrTitle"/>
          </p:nvPr>
        </p:nvSpPr>
        <p:spPr>
          <a:xfrm>
            <a:off x="924895" y="217906"/>
            <a:ext cx="10455442" cy="1299883"/>
          </a:xfrm>
          <a:noFill/>
        </p:spPr>
        <p:txBody>
          <a:bodyPr spcFirstLastPara="1" vert="horz" wrap="square" lIns="80304" tIns="40152" rIns="80304" bIns="40152" rtlCol="0" anchor="ctr" anchorCtr="0">
            <a:spAutoFit/>
          </a:bodyPr>
          <a:lstStyle/>
          <a:p>
            <a:pPr defTabSz="493941"/>
            <a:r>
              <a:rPr lang="es-CL" sz="4400" dirty="0">
                <a:latin typeface="GOBCL-HEAVY"/>
              </a:rPr>
              <a:t>Plan de Economía Circular y Gestión de Residuos</a:t>
            </a:r>
          </a:p>
        </p:txBody>
      </p:sp>
    </p:spTree>
    <p:extLst>
      <p:ext uri="{BB962C8B-B14F-4D97-AF65-F5344CB8AC3E}">
        <p14:creationId xmlns:p14="http://schemas.microsoft.com/office/powerpoint/2010/main" val="4232379228"/>
      </p:ext>
    </p:extLst>
  </p:cSld>
  <p:clrMapOvr>
    <a:masterClrMapping/>
  </p:clrMapOvr>
</p:sld>
</file>

<file path=ppt/theme/theme1.xml><?xml version="1.0" encoding="utf-8"?>
<a:theme xmlns:a="http://schemas.openxmlformats.org/drawingml/2006/main" name="Tema de Office">
  <a:themeElements>
    <a:clrScheme name="GobCL">
      <a:dk1>
        <a:srgbClr val="304978"/>
      </a:dk1>
      <a:lt1>
        <a:srgbClr val="FFFFFF"/>
      </a:lt1>
      <a:dk2>
        <a:srgbClr val="441B3A"/>
      </a:dk2>
      <a:lt2>
        <a:srgbClr val="E3F8FF"/>
      </a:lt2>
      <a:accent1>
        <a:srgbClr val="4E9CCD"/>
      </a:accent1>
      <a:accent2>
        <a:srgbClr val="F93B5C"/>
      </a:accent2>
      <a:accent3>
        <a:srgbClr val="437744"/>
      </a:accent3>
      <a:accent4>
        <a:srgbClr val="FFC000"/>
      </a:accent4>
      <a:accent5>
        <a:srgbClr val="4C6598"/>
      </a:accent5>
      <a:accent6>
        <a:srgbClr val="70AD47"/>
      </a:accent6>
      <a:hlink>
        <a:srgbClr val="FA2B4F"/>
      </a:hlink>
      <a:folHlink>
        <a:srgbClr val="C1284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bCL-PPT" id="{7F19D90F-3F06-494A-B157-7AAF8BD8F023}" vid="{F369A27E-ACF5-4048-826C-64DD8CC4D3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20935</TotalTime>
  <Words>1137</Words>
  <Application>Microsoft Office PowerPoint</Application>
  <PresentationFormat>Panorámica</PresentationFormat>
  <Paragraphs>90</Paragraphs>
  <Slides>13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gobCL</vt:lpstr>
      <vt:lpstr>GOBCL-HEAVY</vt:lpstr>
      <vt:lpstr>Tema de Office</vt:lpstr>
      <vt:lpstr>Directiva Técnica SCAM Economía Circular y Residuos   2023 </vt:lpstr>
      <vt:lpstr>Fundamentos de la Directiva en Economía Circular</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Plan de Economía Circular y Gestión de Residuos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Vicente Fernández Basualto</dc:creator>
  <cp:lastModifiedBy>Jaime Ugalde Bustos</cp:lastModifiedBy>
  <cp:revision>719</cp:revision>
  <cp:lastPrinted>2020-01-10T19:22:07Z</cp:lastPrinted>
  <dcterms:created xsi:type="dcterms:W3CDTF">2019-08-20T22:50:44Z</dcterms:created>
  <dcterms:modified xsi:type="dcterms:W3CDTF">2023-06-14T13:27:53Z</dcterms:modified>
</cp:coreProperties>
</file>